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9" r:id="rId9"/>
    <p:sldId id="272" r:id="rId10"/>
    <p:sldId id="273" r:id="rId11"/>
    <p:sldId id="271" r:id="rId12"/>
    <p:sldId id="274" r:id="rId13"/>
    <p:sldId id="275" r:id="rId14"/>
    <p:sldId id="265" r:id="rId15"/>
    <p:sldId id="266" r:id="rId16"/>
    <p:sldId id="267" r:id="rId17"/>
    <p:sldId id="268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F0"/>
    <a:srgbClr val="F3EAC2"/>
    <a:srgbClr val="FEEBB6"/>
    <a:srgbClr val="EC524B"/>
    <a:srgbClr val="FDAAA2"/>
    <a:srgbClr val="0AD100"/>
    <a:srgbClr val="4282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F6B403-DEEB-4B3E-8FBD-B1C36F70BE4F}" v="215" dt="2021-06-06T13:31:38.9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83" autoAdjust="0"/>
  </p:normalViewPr>
  <p:slideViewPr>
    <p:cSldViewPr>
      <p:cViewPr varScale="1">
        <p:scale>
          <a:sx n="38" d="100"/>
          <a:sy n="38" d="100"/>
        </p:scale>
        <p:origin x="30" y="222"/>
      </p:cViewPr>
      <p:guideLst>
        <p:guide orient="horz" pos="213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민지" userId="be12352a-1f3d-4d80-b60e-e9c5ae5a6db4" providerId="ADAL" clId="{1CF6B403-DEEB-4B3E-8FBD-B1C36F70BE4F}"/>
    <pc:docChg chg="undo custSel addSld delSld modSld">
      <pc:chgData name="이민지" userId="be12352a-1f3d-4d80-b60e-e9c5ae5a6db4" providerId="ADAL" clId="{1CF6B403-DEEB-4B3E-8FBD-B1C36F70BE4F}" dt="2021-06-06T13:32:41.923" v="1809" actId="20577"/>
      <pc:docMkLst>
        <pc:docMk/>
      </pc:docMkLst>
      <pc:sldChg chg="addSp delSp modSp mod">
        <pc:chgData name="이민지" userId="be12352a-1f3d-4d80-b60e-e9c5ae5a6db4" providerId="ADAL" clId="{1CF6B403-DEEB-4B3E-8FBD-B1C36F70BE4F}" dt="2021-06-06T13:32:41.923" v="1809" actId="20577"/>
        <pc:sldMkLst>
          <pc:docMk/>
          <pc:sldMk cId="0" sldId="256"/>
        </pc:sldMkLst>
        <pc:spChg chg="add mod">
          <ac:chgData name="이민지" userId="be12352a-1f3d-4d80-b60e-e9c5ae5a6db4" providerId="ADAL" clId="{1CF6B403-DEEB-4B3E-8FBD-B1C36F70BE4F}" dt="2021-06-06T13:32:29.899" v="1807" actId="2711"/>
          <ac:spMkLst>
            <pc:docMk/>
            <pc:sldMk cId="0" sldId="256"/>
            <ac:spMk id="3" creationId="{FCA4D6A7-05E6-44C0-9D59-B312DC9BCEC0}"/>
          </ac:spMkLst>
        </pc:spChg>
        <pc:spChg chg="del mod">
          <ac:chgData name="이민지" userId="be12352a-1f3d-4d80-b60e-e9c5ae5a6db4" providerId="ADAL" clId="{1CF6B403-DEEB-4B3E-8FBD-B1C36F70BE4F}" dt="2021-06-06T10:10:37.431" v="144" actId="478"/>
          <ac:spMkLst>
            <pc:docMk/>
            <pc:sldMk cId="0" sldId="256"/>
            <ac:spMk id="13" creationId="{00000000-0000-0000-0000-000000000000}"/>
          </ac:spMkLst>
        </pc:spChg>
        <pc:spChg chg="del mod">
          <ac:chgData name="이민지" userId="be12352a-1f3d-4d80-b60e-e9c5ae5a6db4" providerId="ADAL" clId="{1CF6B403-DEEB-4B3E-8FBD-B1C36F70BE4F}" dt="2021-06-06T10:11:44.277" v="158" actId="478"/>
          <ac:spMkLst>
            <pc:docMk/>
            <pc:sldMk cId="0" sldId="256"/>
            <ac:spMk id="14" creationId="{00000000-0000-0000-0000-000000000000}"/>
          </ac:spMkLst>
        </pc:spChg>
        <pc:spChg chg="mod">
          <ac:chgData name="이민지" userId="be12352a-1f3d-4d80-b60e-e9c5ae5a6db4" providerId="ADAL" clId="{1CF6B403-DEEB-4B3E-8FBD-B1C36F70BE4F}" dt="2021-06-06T10:12:01.405" v="161" actId="1076"/>
          <ac:spMkLst>
            <pc:docMk/>
            <pc:sldMk cId="0" sldId="256"/>
            <ac:spMk id="18" creationId="{00000000-0000-0000-0000-000000000000}"/>
          </ac:spMkLst>
        </pc:spChg>
        <pc:spChg chg="mod topLvl">
          <ac:chgData name="이민지" userId="be12352a-1f3d-4d80-b60e-e9c5ae5a6db4" providerId="ADAL" clId="{1CF6B403-DEEB-4B3E-8FBD-B1C36F70BE4F}" dt="2021-06-06T11:25:47.193" v="570" actId="164"/>
          <ac:spMkLst>
            <pc:docMk/>
            <pc:sldMk cId="0" sldId="256"/>
            <ac:spMk id="31" creationId="{00000000-0000-0000-0000-000000000000}"/>
          </ac:spMkLst>
        </pc:spChg>
        <pc:spChg chg="mod topLvl">
          <ac:chgData name="이민지" userId="be12352a-1f3d-4d80-b60e-e9c5ae5a6db4" providerId="ADAL" clId="{1CF6B403-DEEB-4B3E-8FBD-B1C36F70BE4F}" dt="2021-06-06T13:26:48.007" v="1778" actId="1036"/>
          <ac:spMkLst>
            <pc:docMk/>
            <pc:sldMk cId="0" sldId="256"/>
            <ac:spMk id="32" creationId="{00000000-0000-0000-0000-000000000000}"/>
          </ac:spMkLst>
        </pc:spChg>
        <pc:spChg chg="add mod">
          <ac:chgData name="이민지" userId="be12352a-1f3d-4d80-b60e-e9c5ae5a6db4" providerId="ADAL" clId="{1CF6B403-DEEB-4B3E-8FBD-B1C36F70BE4F}" dt="2021-06-06T10:11:41.866" v="157" actId="207"/>
          <ac:spMkLst>
            <pc:docMk/>
            <pc:sldMk cId="0" sldId="256"/>
            <ac:spMk id="35" creationId="{85A485C5-6067-4C57-BCFC-223F3FDF540C}"/>
          </ac:spMkLst>
        </pc:spChg>
        <pc:spChg chg="add mod">
          <ac:chgData name="이민지" userId="be12352a-1f3d-4d80-b60e-e9c5ae5a6db4" providerId="ADAL" clId="{1CF6B403-DEEB-4B3E-8FBD-B1C36F70BE4F}" dt="2021-06-06T13:32:41.923" v="1809" actId="20577"/>
          <ac:spMkLst>
            <pc:docMk/>
            <pc:sldMk cId="0" sldId="256"/>
            <ac:spMk id="36" creationId="{67A6C1CC-34C2-48D7-8054-8D1356CA1322}"/>
          </ac:spMkLst>
        </pc:spChg>
        <pc:spChg chg="mod topLvl">
          <ac:chgData name="이민지" userId="be12352a-1f3d-4d80-b60e-e9c5ae5a6db4" providerId="ADAL" clId="{1CF6B403-DEEB-4B3E-8FBD-B1C36F70BE4F}" dt="2021-06-06T11:25:47.193" v="570" actId="164"/>
          <ac:spMkLst>
            <pc:docMk/>
            <pc:sldMk cId="0" sldId="256"/>
            <ac:spMk id="45" creationId="{00000000-0000-0000-0000-000000000000}"/>
          </ac:spMkLst>
        </pc:spChg>
        <pc:grpChg chg="add mod">
          <ac:chgData name="이민지" userId="be12352a-1f3d-4d80-b60e-e9c5ae5a6db4" providerId="ADAL" clId="{1CF6B403-DEEB-4B3E-8FBD-B1C36F70BE4F}" dt="2021-06-06T11:25:47.193" v="570" actId="164"/>
          <ac:grpSpMkLst>
            <pc:docMk/>
            <pc:sldMk cId="0" sldId="256"/>
            <ac:grpSpMk id="2" creationId="{5FFF05D6-BEBD-4C3A-9FAC-436292062E7C}"/>
          </ac:grpSpMkLst>
        </pc:grpChg>
        <pc:grpChg chg="del mod">
          <ac:chgData name="이민지" userId="be12352a-1f3d-4d80-b60e-e9c5ae5a6db4" providerId="ADAL" clId="{1CF6B403-DEEB-4B3E-8FBD-B1C36F70BE4F}" dt="2021-06-06T11:24:00.126" v="557" actId="165"/>
          <ac:grpSpMkLst>
            <pc:docMk/>
            <pc:sldMk cId="0" sldId="256"/>
            <ac:grpSpMk id="1006" creationId="{00000000-0000-0000-0000-000000000000}"/>
          </ac:grpSpMkLst>
        </pc:grpChg>
        <pc:grpChg chg="mod topLvl">
          <ac:chgData name="이민지" userId="be12352a-1f3d-4d80-b60e-e9c5ae5a6db4" providerId="ADAL" clId="{1CF6B403-DEEB-4B3E-8FBD-B1C36F70BE4F}" dt="2021-06-06T11:25:47.193" v="570" actId="164"/>
          <ac:grpSpMkLst>
            <pc:docMk/>
            <pc:sldMk cId="0" sldId="256"/>
            <ac:grpSpMk id="1007" creationId="{00000000-0000-0000-0000-000000000000}"/>
          </ac:grpSpMkLst>
        </pc:grpChg>
        <pc:grpChg chg="mod topLvl">
          <ac:chgData name="이민지" userId="be12352a-1f3d-4d80-b60e-e9c5ae5a6db4" providerId="ADAL" clId="{1CF6B403-DEEB-4B3E-8FBD-B1C36F70BE4F}" dt="2021-06-06T11:25:47.193" v="570" actId="164"/>
          <ac:grpSpMkLst>
            <pc:docMk/>
            <pc:sldMk cId="0" sldId="256"/>
            <ac:grpSpMk id="1008" creationId="{00000000-0000-0000-0000-000000000000}"/>
          </ac:grpSpMkLst>
        </pc:grpChg>
        <pc:grpChg chg="mod topLvl">
          <ac:chgData name="이민지" userId="be12352a-1f3d-4d80-b60e-e9c5ae5a6db4" providerId="ADAL" clId="{1CF6B403-DEEB-4B3E-8FBD-B1C36F70BE4F}" dt="2021-06-06T11:25:47.193" v="570" actId="164"/>
          <ac:grpSpMkLst>
            <pc:docMk/>
            <pc:sldMk cId="0" sldId="256"/>
            <ac:grpSpMk id="1009" creationId="{00000000-0000-0000-0000-000000000000}"/>
          </ac:grpSpMkLst>
        </pc:grpChg>
        <pc:grpChg chg="mod topLvl">
          <ac:chgData name="이민지" userId="be12352a-1f3d-4d80-b60e-e9c5ae5a6db4" providerId="ADAL" clId="{1CF6B403-DEEB-4B3E-8FBD-B1C36F70BE4F}" dt="2021-06-06T11:25:47.193" v="570" actId="164"/>
          <ac:grpSpMkLst>
            <pc:docMk/>
            <pc:sldMk cId="0" sldId="256"/>
            <ac:grpSpMk id="1010" creationId="{00000000-0000-0000-0000-000000000000}"/>
          </ac:grpSpMkLst>
        </pc:grpChg>
        <pc:grpChg chg="mod topLvl">
          <ac:chgData name="이민지" userId="be12352a-1f3d-4d80-b60e-e9c5ae5a6db4" providerId="ADAL" clId="{1CF6B403-DEEB-4B3E-8FBD-B1C36F70BE4F}" dt="2021-06-06T11:25:47.193" v="570" actId="164"/>
          <ac:grpSpMkLst>
            <pc:docMk/>
            <pc:sldMk cId="0" sldId="256"/>
            <ac:grpSpMk id="1011" creationId="{00000000-0000-0000-0000-000000000000}"/>
          </ac:grpSpMkLst>
        </pc:grpChg>
        <pc:grpChg chg="mod topLvl">
          <ac:chgData name="이민지" userId="be12352a-1f3d-4d80-b60e-e9c5ae5a6db4" providerId="ADAL" clId="{1CF6B403-DEEB-4B3E-8FBD-B1C36F70BE4F}" dt="2021-06-06T11:25:47.193" v="570" actId="164"/>
          <ac:grpSpMkLst>
            <pc:docMk/>
            <pc:sldMk cId="0" sldId="256"/>
            <ac:grpSpMk id="1012" creationId="{00000000-0000-0000-0000-000000000000}"/>
          </ac:grpSpMkLst>
        </pc:grpChg>
        <pc:grpChg chg="mod topLvl">
          <ac:chgData name="이민지" userId="be12352a-1f3d-4d80-b60e-e9c5ae5a6db4" providerId="ADAL" clId="{1CF6B403-DEEB-4B3E-8FBD-B1C36F70BE4F}" dt="2021-06-06T11:25:47.193" v="570" actId="164"/>
          <ac:grpSpMkLst>
            <pc:docMk/>
            <pc:sldMk cId="0" sldId="256"/>
            <ac:grpSpMk id="1013" creationId="{00000000-0000-0000-0000-000000000000}"/>
          </ac:grpSpMkLst>
        </pc:grpChg>
        <pc:picChg chg="mod">
          <ac:chgData name="이민지" userId="be12352a-1f3d-4d80-b60e-e9c5ae5a6db4" providerId="ADAL" clId="{1CF6B403-DEEB-4B3E-8FBD-B1C36F70BE4F}" dt="2021-06-06T11:24:00.126" v="557" actId="165"/>
          <ac:picMkLst>
            <pc:docMk/>
            <pc:sldMk cId="0" sldId="256"/>
            <ac:picMk id="21" creationId="{00000000-0000-0000-0000-000000000000}"/>
          </ac:picMkLst>
        </pc:picChg>
        <pc:picChg chg="mod">
          <ac:chgData name="이민지" userId="be12352a-1f3d-4d80-b60e-e9c5ae5a6db4" providerId="ADAL" clId="{1CF6B403-DEEB-4B3E-8FBD-B1C36F70BE4F}" dt="2021-06-06T11:24:44.386" v="564" actId="2085"/>
          <ac:picMkLst>
            <pc:docMk/>
            <pc:sldMk cId="0" sldId="256"/>
            <ac:picMk id="24" creationId="{00000000-0000-0000-0000-000000000000}"/>
          </ac:picMkLst>
        </pc:picChg>
        <pc:picChg chg="mod">
          <ac:chgData name="이민지" userId="be12352a-1f3d-4d80-b60e-e9c5ae5a6db4" providerId="ADAL" clId="{1CF6B403-DEEB-4B3E-8FBD-B1C36F70BE4F}" dt="2021-06-06T11:24:00.126" v="557" actId="165"/>
          <ac:picMkLst>
            <pc:docMk/>
            <pc:sldMk cId="0" sldId="256"/>
            <ac:picMk id="25" creationId="{00000000-0000-0000-0000-000000000000}"/>
          </ac:picMkLst>
        </pc:picChg>
        <pc:picChg chg="mod">
          <ac:chgData name="이민지" userId="be12352a-1f3d-4d80-b60e-e9c5ae5a6db4" providerId="ADAL" clId="{1CF6B403-DEEB-4B3E-8FBD-B1C36F70BE4F}" dt="2021-06-06T11:24:54.475" v="565" actId="2085"/>
          <ac:picMkLst>
            <pc:docMk/>
            <pc:sldMk cId="0" sldId="256"/>
            <ac:picMk id="28" creationId="{00000000-0000-0000-0000-000000000000}"/>
          </ac:picMkLst>
        </pc:picChg>
        <pc:picChg chg="mod">
          <ac:chgData name="이민지" userId="be12352a-1f3d-4d80-b60e-e9c5ae5a6db4" providerId="ADAL" clId="{1CF6B403-DEEB-4B3E-8FBD-B1C36F70BE4F}" dt="2021-06-06T11:24:31.803" v="562" actId="2085"/>
          <ac:picMkLst>
            <pc:docMk/>
            <pc:sldMk cId="0" sldId="256"/>
            <ac:picMk id="29" creationId="{00000000-0000-0000-0000-000000000000}"/>
          </ac:picMkLst>
        </pc:picChg>
        <pc:picChg chg="mod">
          <ac:chgData name="이민지" userId="be12352a-1f3d-4d80-b60e-e9c5ae5a6db4" providerId="ADAL" clId="{1CF6B403-DEEB-4B3E-8FBD-B1C36F70BE4F}" dt="2021-06-06T11:24:00.126" v="557" actId="165"/>
          <ac:picMkLst>
            <pc:docMk/>
            <pc:sldMk cId="0" sldId="256"/>
            <ac:picMk id="34" creationId="{00000000-0000-0000-0000-000000000000}"/>
          </ac:picMkLst>
        </pc:picChg>
        <pc:picChg chg="mod">
          <ac:chgData name="이민지" userId="be12352a-1f3d-4d80-b60e-e9c5ae5a6db4" providerId="ADAL" clId="{1CF6B403-DEEB-4B3E-8FBD-B1C36F70BE4F}" dt="2021-06-06T11:24:00.126" v="557" actId="165"/>
          <ac:picMkLst>
            <pc:docMk/>
            <pc:sldMk cId="0" sldId="256"/>
            <ac:picMk id="37" creationId="{00000000-0000-0000-0000-000000000000}"/>
          </ac:picMkLst>
        </pc:picChg>
        <pc:picChg chg="mod">
          <ac:chgData name="이민지" userId="be12352a-1f3d-4d80-b60e-e9c5ae5a6db4" providerId="ADAL" clId="{1CF6B403-DEEB-4B3E-8FBD-B1C36F70BE4F}" dt="2021-06-06T11:24:00.126" v="557" actId="165"/>
          <ac:picMkLst>
            <pc:docMk/>
            <pc:sldMk cId="0" sldId="256"/>
            <ac:picMk id="40" creationId="{00000000-0000-0000-0000-000000000000}"/>
          </ac:picMkLst>
        </pc:picChg>
        <pc:picChg chg="mod">
          <ac:chgData name="이민지" userId="be12352a-1f3d-4d80-b60e-e9c5ae5a6db4" providerId="ADAL" clId="{1CF6B403-DEEB-4B3E-8FBD-B1C36F70BE4F}" dt="2021-06-06T11:24:00.126" v="557" actId="165"/>
          <ac:picMkLst>
            <pc:docMk/>
            <pc:sldMk cId="0" sldId="256"/>
            <ac:picMk id="43" creationId="{00000000-0000-0000-0000-000000000000}"/>
          </ac:picMkLst>
        </pc:picChg>
      </pc:sldChg>
      <pc:sldChg chg="addSp delSp modSp mod modAnim modNotesTx">
        <pc:chgData name="이민지" userId="be12352a-1f3d-4d80-b60e-e9c5ae5a6db4" providerId="ADAL" clId="{1CF6B403-DEEB-4B3E-8FBD-B1C36F70BE4F}" dt="2021-06-06T13:16:52.393" v="1753"/>
        <pc:sldMkLst>
          <pc:docMk/>
          <pc:sldMk cId="0" sldId="257"/>
        </pc:sldMkLst>
        <pc:spChg chg="mod">
          <ac:chgData name="이민지" userId="be12352a-1f3d-4d80-b60e-e9c5ae5a6db4" providerId="ADAL" clId="{1CF6B403-DEEB-4B3E-8FBD-B1C36F70BE4F}" dt="2021-06-06T12:23:11.624" v="1182" actId="164"/>
          <ac:spMkLst>
            <pc:docMk/>
            <pc:sldMk cId="0" sldId="257"/>
            <ac:spMk id="2" creationId="{00000000-0000-0000-0000-000000000000}"/>
          </ac:spMkLst>
        </pc:spChg>
        <pc:spChg chg="mod">
          <ac:chgData name="이민지" userId="be12352a-1f3d-4d80-b60e-e9c5ae5a6db4" providerId="ADAL" clId="{1CF6B403-DEEB-4B3E-8FBD-B1C36F70BE4F}" dt="2021-06-06T12:23:37.075" v="1183" actId="164"/>
          <ac:spMkLst>
            <pc:docMk/>
            <pc:sldMk cId="0" sldId="257"/>
            <ac:spMk id="3" creationId="{00000000-0000-0000-0000-000000000000}"/>
          </ac:spMkLst>
        </pc:spChg>
        <pc:spChg chg="mod">
          <ac:chgData name="이민지" userId="be12352a-1f3d-4d80-b60e-e9c5ae5a6db4" providerId="ADAL" clId="{1CF6B403-DEEB-4B3E-8FBD-B1C36F70BE4F}" dt="2021-06-06T12:23:37.075" v="1183" actId="164"/>
          <ac:spMkLst>
            <pc:docMk/>
            <pc:sldMk cId="0" sldId="257"/>
            <ac:spMk id="7" creationId="{00000000-0000-0000-0000-000000000000}"/>
          </ac:spMkLst>
        </pc:spChg>
        <pc:spChg chg="mod">
          <ac:chgData name="이민지" userId="be12352a-1f3d-4d80-b60e-e9c5ae5a6db4" providerId="ADAL" clId="{1CF6B403-DEEB-4B3E-8FBD-B1C36F70BE4F}" dt="2021-06-06T10:11:22.072" v="153" actId="6549"/>
          <ac:spMkLst>
            <pc:docMk/>
            <pc:sldMk cId="0" sldId="257"/>
            <ac:spMk id="19" creationId="{00000000-0000-0000-0000-000000000000}"/>
          </ac:spMkLst>
        </pc:spChg>
        <pc:spChg chg="del mod">
          <ac:chgData name="이민지" userId="be12352a-1f3d-4d80-b60e-e9c5ae5a6db4" providerId="ADAL" clId="{1CF6B403-DEEB-4B3E-8FBD-B1C36F70BE4F}" dt="2021-06-06T10:11:10.383" v="150" actId="478"/>
          <ac:spMkLst>
            <pc:docMk/>
            <pc:sldMk cId="0" sldId="257"/>
            <ac:spMk id="20" creationId="{00000000-0000-0000-0000-000000000000}"/>
          </ac:spMkLst>
        </pc:spChg>
        <pc:spChg chg="add mod">
          <ac:chgData name="이민지" userId="be12352a-1f3d-4d80-b60e-e9c5ae5a6db4" providerId="ADAL" clId="{1CF6B403-DEEB-4B3E-8FBD-B1C36F70BE4F}" dt="2021-06-06T10:12:43.736" v="163" actId="207"/>
          <ac:spMkLst>
            <pc:docMk/>
            <pc:sldMk cId="0" sldId="257"/>
            <ac:spMk id="23" creationId="{ABF3B956-610E-4B51-818B-80A4BC0D5D69}"/>
          </ac:spMkLst>
        </pc:spChg>
        <pc:spChg chg="add mod">
          <ac:chgData name="이민지" userId="be12352a-1f3d-4d80-b60e-e9c5ae5a6db4" providerId="ADAL" clId="{1CF6B403-DEEB-4B3E-8FBD-B1C36F70BE4F}" dt="2021-06-06T10:11:29.720" v="155" actId="207"/>
          <ac:spMkLst>
            <pc:docMk/>
            <pc:sldMk cId="0" sldId="257"/>
            <ac:spMk id="24" creationId="{974E57EF-14BD-4B14-BAB5-7D663B82A209}"/>
          </ac:spMkLst>
        </pc:spChg>
        <pc:grpChg chg="add mod">
          <ac:chgData name="이민지" userId="be12352a-1f3d-4d80-b60e-e9c5ae5a6db4" providerId="ADAL" clId="{1CF6B403-DEEB-4B3E-8FBD-B1C36F70BE4F}" dt="2021-06-06T12:23:11.624" v="1182" actId="164"/>
          <ac:grpSpMkLst>
            <pc:docMk/>
            <pc:sldMk cId="0" sldId="257"/>
            <ac:grpSpMk id="4" creationId="{BE453BD4-358B-4CA5-B6B7-80BF95A14542}"/>
          </ac:grpSpMkLst>
        </pc:grpChg>
        <pc:grpChg chg="add mod">
          <ac:chgData name="이민지" userId="be12352a-1f3d-4d80-b60e-e9c5ae5a6db4" providerId="ADAL" clId="{1CF6B403-DEEB-4B3E-8FBD-B1C36F70BE4F}" dt="2021-06-06T12:23:37.075" v="1183" actId="164"/>
          <ac:grpSpMkLst>
            <pc:docMk/>
            <pc:sldMk cId="0" sldId="257"/>
            <ac:grpSpMk id="6" creationId="{9EF30899-DF9B-439C-8CDF-6CBB317C10E9}"/>
          </ac:grpSpMkLst>
        </pc:grpChg>
        <pc:grpChg chg="mod">
          <ac:chgData name="이민지" userId="be12352a-1f3d-4d80-b60e-e9c5ae5a6db4" providerId="ADAL" clId="{1CF6B403-DEEB-4B3E-8FBD-B1C36F70BE4F}" dt="2021-06-06T12:23:11.624" v="1182" actId="164"/>
          <ac:grpSpMkLst>
            <pc:docMk/>
            <pc:sldMk cId="0" sldId="257"/>
            <ac:grpSpMk id="1001" creationId="{00000000-0000-0000-0000-000000000000}"/>
          </ac:grpSpMkLst>
        </pc:grpChg>
        <pc:grpChg chg="mod">
          <ac:chgData name="이민지" userId="be12352a-1f3d-4d80-b60e-e9c5ae5a6db4" providerId="ADAL" clId="{1CF6B403-DEEB-4B3E-8FBD-B1C36F70BE4F}" dt="2021-06-06T12:23:11.624" v="1182" actId="164"/>
          <ac:grpSpMkLst>
            <pc:docMk/>
            <pc:sldMk cId="0" sldId="257"/>
            <ac:grpSpMk id="1007" creationId="{00000000-0000-0000-0000-000000000000}"/>
          </ac:grpSpMkLst>
        </pc:grpChg>
        <pc:grpChg chg="mod">
          <ac:chgData name="이민지" userId="be12352a-1f3d-4d80-b60e-e9c5ae5a6db4" providerId="ADAL" clId="{1CF6B403-DEEB-4B3E-8FBD-B1C36F70BE4F}" dt="2021-06-06T12:23:11.624" v="1182" actId="164"/>
          <ac:grpSpMkLst>
            <pc:docMk/>
            <pc:sldMk cId="0" sldId="257"/>
            <ac:grpSpMk id="1008" creationId="{00000000-0000-0000-0000-000000000000}"/>
          </ac:grpSpMkLst>
        </pc:grpChg>
      </pc:sldChg>
      <pc:sldChg chg="addSp delSp modSp del mod setBg">
        <pc:chgData name="이민지" userId="be12352a-1f3d-4d80-b60e-e9c5ae5a6db4" providerId="ADAL" clId="{1CF6B403-DEEB-4B3E-8FBD-B1C36F70BE4F}" dt="2021-06-06T10:41:53.714" v="360" actId="47"/>
        <pc:sldMkLst>
          <pc:docMk/>
          <pc:sldMk cId="0" sldId="258"/>
        </pc:sldMkLst>
        <pc:spChg chg="del mod">
          <ac:chgData name="이민지" userId="be12352a-1f3d-4d80-b60e-e9c5ae5a6db4" providerId="ADAL" clId="{1CF6B403-DEEB-4B3E-8FBD-B1C36F70BE4F}" dt="2021-06-06T10:10:30.905" v="142" actId="478"/>
          <ac:spMkLst>
            <pc:docMk/>
            <pc:sldMk cId="0" sldId="258"/>
            <ac:spMk id="13" creationId="{00000000-0000-0000-0000-000000000000}"/>
          </ac:spMkLst>
        </pc:spChg>
        <pc:spChg chg="del mod">
          <ac:chgData name="이민지" userId="be12352a-1f3d-4d80-b60e-e9c5ae5a6db4" providerId="ADAL" clId="{1CF6B403-DEEB-4B3E-8FBD-B1C36F70BE4F}" dt="2021-06-06T10:11:05.737" v="148" actId="478"/>
          <ac:spMkLst>
            <pc:docMk/>
            <pc:sldMk cId="0" sldId="258"/>
            <ac:spMk id="14" creationId="{00000000-0000-0000-0000-000000000000}"/>
          </ac:spMkLst>
        </pc:spChg>
        <pc:spChg chg="mod">
          <ac:chgData name="이민지" userId="be12352a-1f3d-4d80-b60e-e9c5ae5a6db4" providerId="ADAL" clId="{1CF6B403-DEEB-4B3E-8FBD-B1C36F70BE4F}" dt="2021-06-06T09:56:33.335" v="76" actId="1076"/>
          <ac:spMkLst>
            <pc:docMk/>
            <pc:sldMk cId="0" sldId="258"/>
            <ac:spMk id="18" creationId="{00000000-0000-0000-0000-000000000000}"/>
          </ac:spMkLst>
        </pc:spChg>
        <pc:spChg chg="add del mod">
          <ac:chgData name="이민지" userId="be12352a-1f3d-4d80-b60e-e9c5ae5a6db4" providerId="ADAL" clId="{1CF6B403-DEEB-4B3E-8FBD-B1C36F70BE4F}" dt="2021-06-06T10:39:50.279" v="337" actId="21"/>
          <ac:spMkLst>
            <pc:docMk/>
            <pc:sldMk cId="0" sldId="258"/>
            <ac:spMk id="19" creationId="{00000000-0000-0000-0000-000000000000}"/>
          </ac:spMkLst>
        </pc:spChg>
        <pc:spChg chg="add del mod">
          <ac:chgData name="이민지" userId="be12352a-1f3d-4d80-b60e-e9c5ae5a6db4" providerId="ADAL" clId="{1CF6B403-DEEB-4B3E-8FBD-B1C36F70BE4F}" dt="2021-06-06T09:55:50.536" v="68"/>
          <ac:spMkLst>
            <pc:docMk/>
            <pc:sldMk cId="0" sldId="258"/>
            <ac:spMk id="20" creationId="{C15A05E6-C057-4441-86EB-4560CA074B04}"/>
          </ac:spMkLst>
        </pc:spChg>
        <pc:spChg chg="add mod">
          <ac:chgData name="이민지" userId="be12352a-1f3d-4d80-b60e-e9c5ae5a6db4" providerId="ADAL" clId="{1CF6B403-DEEB-4B3E-8FBD-B1C36F70BE4F}" dt="2021-06-06T10:10:31.427" v="143"/>
          <ac:spMkLst>
            <pc:docMk/>
            <pc:sldMk cId="0" sldId="258"/>
            <ac:spMk id="22" creationId="{AA90B56F-CE6A-47EF-9DF0-0D9CA07D9B9C}"/>
          </ac:spMkLst>
        </pc:spChg>
        <pc:spChg chg="mod">
          <ac:chgData name="이민지" userId="be12352a-1f3d-4d80-b60e-e9c5ae5a6db4" providerId="ADAL" clId="{1CF6B403-DEEB-4B3E-8FBD-B1C36F70BE4F}" dt="2021-06-06T09:56:17.055" v="73" actId="14100"/>
          <ac:spMkLst>
            <pc:docMk/>
            <pc:sldMk cId="0" sldId="258"/>
            <ac:spMk id="23" creationId="{00000000-0000-0000-0000-000000000000}"/>
          </ac:spMkLst>
        </pc:spChg>
        <pc:spChg chg="add mod">
          <ac:chgData name="이민지" userId="be12352a-1f3d-4d80-b60e-e9c5ae5a6db4" providerId="ADAL" clId="{1CF6B403-DEEB-4B3E-8FBD-B1C36F70BE4F}" dt="2021-06-06T10:11:06.286" v="149"/>
          <ac:spMkLst>
            <pc:docMk/>
            <pc:sldMk cId="0" sldId="258"/>
            <ac:spMk id="24" creationId="{FF5E5DE6-D9B2-4ACA-B8F4-A9D7BD78DB5C}"/>
          </ac:spMkLst>
        </pc:spChg>
      </pc:sldChg>
      <pc:sldChg chg="addSp delSp modSp mod setBg modAnim modNotesTx">
        <pc:chgData name="이민지" userId="be12352a-1f3d-4d80-b60e-e9c5ae5a6db4" providerId="ADAL" clId="{1CF6B403-DEEB-4B3E-8FBD-B1C36F70BE4F}" dt="2021-06-06T13:23:23.092" v="1760" actId="20577"/>
        <pc:sldMkLst>
          <pc:docMk/>
          <pc:sldMk cId="0" sldId="259"/>
        </pc:sldMkLst>
        <pc:spChg chg="add del mod">
          <ac:chgData name="이민지" userId="be12352a-1f3d-4d80-b60e-e9c5ae5a6db4" providerId="ADAL" clId="{1CF6B403-DEEB-4B3E-8FBD-B1C36F70BE4F}" dt="2021-06-06T10:39:59.409" v="342"/>
          <ac:spMkLst>
            <pc:docMk/>
            <pc:sldMk cId="0" sldId="259"/>
            <ac:spMk id="2" creationId="{E1AAC354-4A15-4181-8553-78D23C21FE53}"/>
          </ac:spMkLst>
        </pc:spChg>
        <pc:spChg chg="add mod">
          <ac:chgData name="이민지" userId="be12352a-1f3d-4d80-b60e-e9c5ae5a6db4" providerId="ADAL" clId="{1CF6B403-DEEB-4B3E-8FBD-B1C36F70BE4F}" dt="2021-06-06T12:06:21.002" v="1021" actId="164"/>
          <ac:spMkLst>
            <pc:docMk/>
            <pc:sldMk cId="0" sldId="259"/>
            <ac:spMk id="4" creationId="{82696133-15BB-479B-B92D-36BDFF265543}"/>
          </ac:spMkLst>
        </pc:spChg>
        <pc:spChg chg="mod">
          <ac:chgData name="이민지" userId="be12352a-1f3d-4d80-b60e-e9c5ae5a6db4" providerId="ADAL" clId="{1CF6B403-DEEB-4B3E-8FBD-B1C36F70BE4F}" dt="2021-06-06T13:23:23.092" v="1760" actId="20577"/>
          <ac:spMkLst>
            <pc:docMk/>
            <pc:sldMk cId="0" sldId="259"/>
            <ac:spMk id="14" creationId="{00000000-0000-0000-0000-000000000000}"/>
          </ac:spMkLst>
        </pc:spChg>
        <pc:spChg chg="mod">
          <ac:chgData name="이민지" userId="be12352a-1f3d-4d80-b60e-e9c5ae5a6db4" providerId="ADAL" clId="{1CF6B403-DEEB-4B3E-8FBD-B1C36F70BE4F}" dt="2021-06-06T12:07:08.328" v="1026" actId="164"/>
          <ac:spMkLst>
            <pc:docMk/>
            <pc:sldMk cId="0" sldId="259"/>
            <ac:spMk id="15" creationId="{00000000-0000-0000-0000-000000000000}"/>
          </ac:spMkLst>
        </pc:spChg>
        <pc:spChg chg="mod">
          <ac:chgData name="이민지" userId="be12352a-1f3d-4d80-b60e-e9c5ae5a6db4" providerId="ADAL" clId="{1CF6B403-DEEB-4B3E-8FBD-B1C36F70BE4F}" dt="2021-06-06T13:20:38.621" v="1759" actId="2711"/>
          <ac:spMkLst>
            <pc:docMk/>
            <pc:sldMk cId="0" sldId="259"/>
            <ac:spMk id="16" creationId="{00000000-0000-0000-0000-000000000000}"/>
          </ac:spMkLst>
        </pc:spChg>
        <pc:spChg chg="mod">
          <ac:chgData name="이민지" userId="be12352a-1f3d-4d80-b60e-e9c5ae5a6db4" providerId="ADAL" clId="{1CF6B403-DEEB-4B3E-8FBD-B1C36F70BE4F}" dt="2021-06-06T12:06:36.517" v="1023" actId="164"/>
          <ac:spMkLst>
            <pc:docMk/>
            <pc:sldMk cId="0" sldId="259"/>
            <ac:spMk id="17" creationId="{00000000-0000-0000-0000-000000000000}"/>
          </ac:spMkLst>
        </pc:spChg>
        <pc:spChg chg="mod">
          <ac:chgData name="이민지" userId="be12352a-1f3d-4d80-b60e-e9c5ae5a6db4" providerId="ADAL" clId="{1CF6B403-DEEB-4B3E-8FBD-B1C36F70BE4F}" dt="2021-06-06T12:06:36.517" v="1023" actId="164"/>
          <ac:spMkLst>
            <pc:docMk/>
            <pc:sldMk cId="0" sldId="259"/>
            <ac:spMk id="18" creationId="{00000000-0000-0000-0000-000000000000}"/>
          </ac:spMkLst>
        </pc:spChg>
        <pc:spChg chg="mod">
          <ac:chgData name="이민지" userId="be12352a-1f3d-4d80-b60e-e9c5ae5a6db4" providerId="ADAL" clId="{1CF6B403-DEEB-4B3E-8FBD-B1C36F70BE4F}" dt="2021-06-06T12:06:36.517" v="1023" actId="164"/>
          <ac:spMkLst>
            <pc:docMk/>
            <pc:sldMk cId="0" sldId="259"/>
            <ac:spMk id="19" creationId="{00000000-0000-0000-0000-000000000000}"/>
          </ac:spMkLst>
        </pc:spChg>
        <pc:spChg chg="mod">
          <ac:chgData name="이민지" userId="be12352a-1f3d-4d80-b60e-e9c5ae5a6db4" providerId="ADAL" clId="{1CF6B403-DEEB-4B3E-8FBD-B1C36F70BE4F}" dt="2021-06-06T09:59:50.764" v="117" actId="1038"/>
          <ac:spMkLst>
            <pc:docMk/>
            <pc:sldMk cId="0" sldId="259"/>
            <ac:spMk id="36" creationId="{00000000-0000-0000-0000-000000000000}"/>
          </ac:spMkLst>
        </pc:spChg>
        <pc:spChg chg="mod">
          <ac:chgData name="이민지" userId="be12352a-1f3d-4d80-b60e-e9c5ae5a6db4" providerId="ADAL" clId="{1CF6B403-DEEB-4B3E-8FBD-B1C36F70BE4F}" dt="2021-06-06T12:06:36.517" v="1023" actId="164"/>
          <ac:spMkLst>
            <pc:docMk/>
            <pc:sldMk cId="0" sldId="259"/>
            <ac:spMk id="42" creationId="{00000000-0000-0000-0000-000000000000}"/>
          </ac:spMkLst>
        </pc:spChg>
        <pc:spChg chg="mod">
          <ac:chgData name="이민지" userId="be12352a-1f3d-4d80-b60e-e9c5ae5a6db4" providerId="ADAL" clId="{1CF6B403-DEEB-4B3E-8FBD-B1C36F70BE4F}" dt="2021-06-06T12:06:36.517" v="1023" actId="164"/>
          <ac:spMkLst>
            <pc:docMk/>
            <pc:sldMk cId="0" sldId="259"/>
            <ac:spMk id="43" creationId="{00000000-0000-0000-0000-000000000000}"/>
          </ac:spMkLst>
        </pc:spChg>
        <pc:spChg chg="mod">
          <ac:chgData name="이민지" userId="be12352a-1f3d-4d80-b60e-e9c5ae5a6db4" providerId="ADAL" clId="{1CF6B403-DEEB-4B3E-8FBD-B1C36F70BE4F}" dt="2021-06-06T09:59:57.551" v="125" actId="1036"/>
          <ac:spMkLst>
            <pc:docMk/>
            <pc:sldMk cId="0" sldId="259"/>
            <ac:spMk id="49" creationId="{00000000-0000-0000-0000-000000000000}"/>
          </ac:spMkLst>
        </pc:spChg>
        <pc:spChg chg="mod">
          <ac:chgData name="이민지" userId="be12352a-1f3d-4d80-b60e-e9c5ae5a6db4" providerId="ADAL" clId="{1CF6B403-DEEB-4B3E-8FBD-B1C36F70BE4F}" dt="2021-06-06T09:59:39.003" v="109" actId="1035"/>
          <ac:spMkLst>
            <pc:docMk/>
            <pc:sldMk cId="0" sldId="259"/>
            <ac:spMk id="62" creationId="{00000000-0000-0000-0000-000000000000}"/>
          </ac:spMkLst>
        </pc:spChg>
        <pc:spChg chg="mod">
          <ac:chgData name="이민지" userId="be12352a-1f3d-4d80-b60e-e9c5ae5a6db4" providerId="ADAL" clId="{1CF6B403-DEEB-4B3E-8FBD-B1C36F70BE4F}" dt="2021-06-06T13:20:18.320" v="1758" actId="2711"/>
          <ac:spMkLst>
            <pc:docMk/>
            <pc:sldMk cId="0" sldId="259"/>
            <ac:spMk id="73" creationId="{00000000-0000-0000-0000-000000000000}"/>
          </ac:spMkLst>
        </pc:spChg>
        <pc:spChg chg="mod">
          <ac:chgData name="이민지" userId="be12352a-1f3d-4d80-b60e-e9c5ae5a6db4" providerId="ADAL" clId="{1CF6B403-DEEB-4B3E-8FBD-B1C36F70BE4F}" dt="2021-06-06T12:06:36.517" v="1023" actId="164"/>
          <ac:spMkLst>
            <pc:docMk/>
            <pc:sldMk cId="0" sldId="259"/>
            <ac:spMk id="74" creationId="{00000000-0000-0000-0000-000000000000}"/>
          </ac:spMkLst>
        </pc:spChg>
        <pc:spChg chg="mod">
          <ac:chgData name="이민지" userId="be12352a-1f3d-4d80-b60e-e9c5ae5a6db4" providerId="ADAL" clId="{1CF6B403-DEEB-4B3E-8FBD-B1C36F70BE4F}" dt="2021-06-06T13:20:18.320" v="1758" actId="2711"/>
          <ac:spMkLst>
            <pc:docMk/>
            <pc:sldMk cId="0" sldId="259"/>
            <ac:spMk id="75" creationId="{00000000-0000-0000-0000-000000000000}"/>
          </ac:spMkLst>
        </pc:spChg>
        <pc:spChg chg="mod">
          <ac:chgData name="이민지" userId="be12352a-1f3d-4d80-b60e-e9c5ae5a6db4" providerId="ADAL" clId="{1CF6B403-DEEB-4B3E-8FBD-B1C36F70BE4F}" dt="2021-06-06T12:06:36.517" v="1023" actId="164"/>
          <ac:spMkLst>
            <pc:docMk/>
            <pc:sldMk cId="0" sldId="259"/>
            <ac:spMk id="76" creationId="{00000000-0000-0000-0000-000000000000}"/>
          </ac:spMkLst>
        </pc:spChg>
        <pc:spChg chg="mod">
          <ac:chgData name="이민지" userId="be12352a-1f3d-4d80-b60e-e9c5ae5a6db4" providerId="ADAL" clId="{1CF6B403-DEEB-4B3E-8FBD-B1C36F70BE4F}" dt="2021-06-06T13:20:38.621" v="1759" actId="2711"/>
          <ac:spMkLst>
            <pc:docMk/>
            <pc:sldMk cId="0" sldId="259"/>
            <ac:spMk id="77" creationId="{00000000-0000-0000-0000-000000000000}"/>
          </ac:spMkLst>
        </pc:spChg>
        <pc:spChg chg="mod">
          <ac:chgData name="이민지" userId="be12352a-1f3d-4d80-b60e-e9c5ae5a6db4" providerId="ADAL" clId="{1CF6B403-DEEB-4B3E-8FBD-B1C36F70BE4F}" dt="2021-06-06T12:06:36.517" v="1023" actId="164"/>
          <ac:spMkLst>
            <pc:docMk/>
            <pc:sldMk cId="0" sldId="259"/>
            <ac:spMk id="78" creationId="{00000000-0000-0000-0000-000000000000}"/>
          </ac:spMkLst>
        </pc:spChg>
        <pc:grpChg chg="add mod">
          <ac:chgData name="이민지" userId="be12352a-1f3d-4d80-b60e-e9c5ae5a6db4" providerId="ADAL" clId="{1CF6B403-DEEB-4B3E-8FBD-B1C36F70BE4F}" dt="2021-06-06T12:06:21.002" v="1021" actId="164"/>
          <ac:grpSpMkLst>
            <pc:docMk/>
            <pc:sldMk cId="0" sldId="259"/>
            <ac:grpSpMk id="5" creationId="{3E6AB42B-F044-4F1F-A18F-849035CF1321}"/>
          </ac:grpSpMkLst>
        </pc:grpChg>
        <pc:grpChg chg="add mod">
          <ac:chgData name="이민지" userId="be12352a-1f3d-4d80-b60e-e9c5ae5a6db4" providerId="ADAL" clId="{1CF6B403-DEEB-4B3E-8FBD-B1C36F70BE4F}" dt="2021-06-06T12:07:08.328" v="1026" actId="164"/>
          <ac:grpSpMkLst>
            <pc:docMk/>
            <pc:sldMk cId="0" sldId="259"/>
            <ac:grpSpMk id="7" creationId="{EACB5D1C-9AEF-4AF1-A8BF-22C144A472E4}"/>
          </ac:grpSpMkLst>
        </pc:grpChg>
        <pc:grpChg chg="add mod">
          <ac:chgData name="이민지" userId="be12352a-1f3d-4d80-b60e-e9c5ae5a6db4" providerId="ADAL" clId="{1CF6B403-DEEB-4B3E-8FBD-B1C36F70BE4F}" dt="2021-06-06T12:07:08.328" v="1026" actId="164"/>
          <ac:grpSpMkLst>
            <pc:docMk/>
            <pc:sldMk cId="0" sldId="259"/>
            <ac:grpSpMk id="8" creationId="{1CCB2B95-40F1-43A1-81CF-7652DC8FE662}"/>
          </ac:grpSpMkLst>
        </pc:grpChg>
        <pc:grpChg chg="add del mod">
          <ac:chgData name="이민지" userId="be12352a-1f3d-4d80-b60e-e9c5ae5a6db4" providerId="ADAL" clId="{1CF6B403-DEEB-4B3E-8FBD-B1C36F70BE4F}" dt="2021-06-06T10:41:37.146" v="355" actId="478"/>
          <ac:grpSpMkLst>
            <pc:docMk/>
            <pc:sldMk cId="0" sldId="259"/>
            <ac:grpSpMk id="61" creationId="{401A656F-E6AE-499C-8508-9B4446E6FA3F}"/>
          </ac:grpSpMkLst>
        </pc:grpChg>
        <pc:grpChg chg="add mod">
          <ac:chgData name="이민지" userId="be12352a-1f3d-4d80-b60e-e9c5ae5a6db4" providerId="ADAL" clId="{1CF6B403-DEEB-4B3E-8FBD-B1C36F70BE4F}" dt="2021-06-06T12:06:21.002" v="1021" actId="164"/>
          <ac:grpSpMkLst>
            <pc:docMk/>
            <pc:sldMk cId="0" sldId="259"/>
            <ac:grpSpMk id="64" creationId="{10B75455-424C-4E2A-ADB6-E24D2D347A1B}"/>
          </ac:grpSpMkLst>
        </pc:grpChg>
        <pc:grpChg chg="mod">
          <ac:chgData name="이민지" userId="be12352a-1f3d-4d80-b60e-e9c5ae5a6db4" providerId="ADAL" clId="{1CF6B403-DEEB-4B3E-8FBD-B1C36F70BE4F}" dt="2021-06-06T12:06:36.517" v="1023" actId="164"/>
          <ac:grpSpMkLst>
            <pc:docMk/>
            <pc:sldMk cId="0" sldId="259"/>
            <ac:grpSpMk id="1001" creationId="{00000000-0000-0000-0000-000000000000}"/>
          </ac:grpSpMkLst>
        </pc:grpChg>
        <pc:grpChg chg="mod">
          <ac:chgData name="이민지" userId="be12352a-1f3d-4d80-b60e-e9c5ae5a6db4" providerId="ADAL" clId="{1CF6B403-DEEB-4B3E-8FBD-B1C36F70BE4F}" dt="2021-06-06T12:06:36.517" v="1023" actId="164"/>
          <ac:grpSpMkLst>
            <pc:docMk/>
            <pc:sldMk cId="0" sldId="259"/>
            <ac:grpSpMk id="1002" creationId="{00000000-0000-0000-0000-000000000000}"/>
          </ac:grpSpMkLst>
        </pc:grpChg>
        <pc:grpChg chg="mod">
          <ac:chgData name="이민지" userId="be12352a-1f3d-4d80-b60e-e9c5ae5a6db4" providerId="ADAL" clId="{1CF6B403-DEEB-4B3E-8FBD-B1C36F70BE4F}" dt="2021-06-06T12:06:36.517" v="1023" actId="164"/>
          <ac:grpSpMkLst>
            <pc:docMk/>
            <pc:sldMk cId="0" sldId="259"/>
            <ac:grpSpMk id="1003" creationId="{00000000-0000-0000-0000-000000000000}"/>
          </ac:grpSpMkLst>
        </pc:grpChg>
        <pc:grpChg chg="del mod ord">
          <ac:chgData name="이민지" userId="be12352a-1f3d-4d80-b60e-e9c5ae5a6db4" providerId="ADAL" clId="{1CF6B403-DEEB-4B3E-8FBD-B1C36F70BE4F}" dt="2021-06-06T10:32:17.711" v="246" actId="478"/>
          <ac:grpSpMkLst>
            <pc:docMk/>
            <pc:sldMk cId="0" sldId="259"/>
            <ac:grpSpMk id="1004" creationId="{00000000-0000-0000-0000-000000000000}"/>
          </ac:grpSpMkLst>
        </pc:grpChg>
        <pc:grpChg chg="del mod">
          <ac:chgData name="이민지" userId="be12352a-1f3d-4d80-b60e-e9c5ae5a6db4" providerId="ADAL" clId="{1CF6B403-DEEB-4B3E-8FBD-B1C36F70BE4F}" dt="2021-06-06T10:32:17.711" v="246" actId="478"/>
          <ac:grpSpMkLst>
            <pc:docMk/>
            <pc:sldMk cId="0" sldId="259"/>
            <ac:grpSpMk id="1005" creationId="{00000000-0000-0000-0000-000000000000}"/>
          </ac:grpSpMkLst>
        </pc:grpChg>
        <pc:grpChg chg="del">
          <ac:chgData name="이민지" userId="be12352a-1f3d-4d80-b60e-e9c5ae5a6db4" providerId="ADAL" clId="{1CF6B403-DEEB-4B3E-8FBD-B1C36F70BE4F}" dt="2021-06-06T10:32:14.548" v="245" actId="478"/>
          <ac:grpSpMkLst>
            <pc:docMk/>
            <pc:sldMk cId="0" sldId="259"/>
            <ac:grpSpMk id="1006" creationId="{00000000-0000-0000-0000-000000000000}"/>
          </ac:grpSpMkLst>
        </pc:grpChg>
        <pc:grpChg chg="mod">
          <ac:chgData name="이민지" userId="be12352a-1f3d-4d80-b60e-e9c5ae5a6db4" providerId="ADAL" clId="{1CF6B403-DEEB-4B3E-8FBD-B1C36F70BE4F}" dt="2021-06-06T12:06:36.517" v="1023" actId="164"/>
          <ac:grpSpMkLst>
            <pc:docMk/>
            <pc:sldMk cId="0" sldId="259"/>
            <ac:grpSpMk id="1009" creationId="{00000000-0000-0000-0000-000000000000}"/>
          </ac:grpSpMkLst>
        </pc:grpChg>
        <pc:grpChg chg="mod">
          <ac:chgData name="이민지" userId="be12352a-1f3d-4d80-b60e-e9c5ae5a6db4" providerId="ADAL" clId="{1CF6B403-DEEB-4B3E-8FBD-B1C36F70BE4F}" dt="2021-06-06T12:06:36.517" v="1023" actId="164"/>
          <ac:grpSpMkLst>
            <pc:docMk/>
            <pc:sldMk cId="0" sldId="259"/>
            <ac:grpSpMk id="1011" creationId="{00000000-0000-0000-0000-000000000000}"/>
          </ac:grpSpMkLst>
        </pc:grpChg>
        <pc:grpChg chg="mod">
          <ac:chgData name="이민지" userId="be12352a-1f3d-4d80-b60e-e9c5ae5a6db4" providerId="ADAL" clId="{1CF6B403-DEEB-4B3E-8FBD-B1C36F70BE4F}" dt="2021-06-06T12:06:36.517" v="1023" actId="164"/>
          <ac:grpSpMkLst>
            <pc:docMk/>
            <pc:sldMk cId="0" sldId="259"/>
            <ac:grpSpMk id="1012" creationId="{00000000-0000-0000-0000-000000000000}"/>
          </ac:grpSpMkLst>
        </pc:grpChg>
        <pc:grpChg chg="mod">
          <ac:chgData name="이민지" userId="be12352a-1f3d-4d80-b60e-e9c5ae5a6db4" providerId="ADAL" clId="{1CF6B403-DEEB-4B3E-8FBD-B1C36F70BE4F}" dt="2021-06-06T12:06:36.517" v="1023" actId="164"/>
          <ac:grpSpMkLst>
            <pc:docMk/>
            <pc:sldMk cId="0" sldId="259"/>
            <ac:grpSpMk id="1014" creationId="{00000000-0000-0000-0000-000000000000}"/>
          </ac:grpSpMkLst>
        </pc:grpChg>
        <pc:grpChg chg="mod">
          <ac:chgData name="이민지" userId="be12352a-1f3d-4d80-b60e-e9c5ae5a6db4" providerId="ADAL" clId="{1CF6B403-DEEB-4B3E-8FBD-B1C36F70BE4F}" dt="2021-06-06T12:06:36.517" v="1023" actId="164"/>
          <ac:grpSpMkLst>
            <pc:docMk/>
            <pc:sldMk cId="0" sldId="259"/>
            <ac:grpSpMk id="1015" creationId="{00000000-0000-0000-0000-000000000000}"/>
          </ac:grpSpMkLst>
        </pc:grpChg>
        <pc:grpChg chg="mod">
          <ac:chgData name="이민지" userId="be12352a-1f3d-4d80-b60e-e9c5ae5a6db4" providerId="ADAL" clId="{1CF6B403-DEEB-4B3E-8FBD-B1C36F70BE4F}" dt="2021-06-06T12:06:36.517" v="1023" actId="164"/>
          <ac:grpSpMkLst>
            <pc:docMk/>
            <pc:sldMk cId="0" sldId="259"/>
            <ac:grpSpMk id="1016" creationId="{00000000-0000-0000-0000-000000000000}"/>
          </ac:grpSpMkLst>
        </pc:grpChg>
        <pc:grpChg chg="mod">
          <ac:chgData name="이민지" userId="be12352a-1f3d-4d80-b60e-e9c5ae5a6db4" providerId="ADAL" clId="{1CF6B403-DEEB-4B3E-8FBD-B1C36F70BE4F}" dt="2021-06-06T12:06:36.517" v="1023" actId="164"/>
          <ac:grpSpMkLst>
            <pc:docMk/>
            <pc:sldMk cId="0" sldId="259"/>
            <ac:grpSpMk id="1018" creationId="{00000000-0000-0000-0000-000000000000}"/>
          </ac:grpSpMkLst>
        </pc:grpChg>
        <pc:grpChg chg="mod">
          <ac:chgData name="이민지" userId="be12352a-1f3d-4d80-b60e-e9c5ae5a6db4" providerId="ADAL" clId="{1CF6B403-DEEB-4B3E-8FBD-B1C36F70BE4F}" dt="2021-06-06T12:06:36.517" v="1023" actId="164"/>
          <ac:grpSpMkLst>
            <pc:docMk/>
            <pc:sldMk cId="0" sldId="259"/>
            <ac:grpSpMk id="1019" creationId="{00000000-0000-0000-0000-000000000000}"/>
          </ac:grpSpMkLst>
        </pc:grpChg>
        <pc:grpChg chg="mod">
          <ac:chgData name="이민지" userId="be12352a-1f3d-4d80-b60e-e9c5ae5a6db4" providerId="ADAL" clId="{1CF6B403-DEEB-4B3E-8FBD-B1C36F70BE4F}" dt="2021-06-06T12:06:36.517" v="1023" actId="164"/>
          <ac:grpSpMkLst>
            <pc:docMk/>
            <pc:sldMk cId="0" sldId="259"/>
            <ac:grpSpMk id="1020" creationId="{00000000-0000-0000-0000-000000000000}"/>
          </ac:grpSpMkLst>
        </pc:grpChg>
        <pc:picChg chg="mod">
          <ac:chgData name="이민지" userId="be12352a-1f3d-4d80-b60e-e9c5ae5a6db4" providerId="ADAL" clId="{1CF6B403-DEEB-4B3E-8FBD-B1C36F70BE4F}" dt="2021-06-06T09:58:19.870" v="95" actId="1076"/>
          <ac:picMkLst>
            <pc:docMk/>
            <pc:sldMk cId="0" sldId="259"/>
            <ac:picMk id="25" creationId="{00000000-0000-0000-0000-000000000000}"/>
          </ac:picMkLst>
        </pc:picChg>
        <pc:picChg chg="mod">
          <ac:chgData name="이민지" userId="be12352a-1f3d-4d80-b60e-e9c5ae5a6db4" providerId="ADAL" clId="{1CF6B403-DEEB-4B3E-8FBD-B1C36F70BE4F}" dt="2021-06-06T09:58:32.031" v="99" actId="1076"/>
          <ac:picMkLst>
            <pc:docMk/>
            <pc:sldMk cId="0" sldId="259"/>
            <ac:picMk id="28" creationId="{00000000-0000-0000-0000-000000000000}"/>
          </ac:picMkLst>
        </pc:picChg>
        <pc:picChg chg="mod">
          <ac:chgData name="이민지" userId="be12352a-1f3d-4d80-b60e-e9c5ae5a6db4" providerId="ADAL" clId="{1CF6B403-DEEB-4B3E-8FBD-B1C36F70BE4F}" dt="2021-06-06T10:41:00.363" v="350"/>
          <ac:picMkLst>
            <pc:docMk/>
            <pc:sldMk cId="0" sldId="259"/>
            <ac:picMk id="63" creationId="{A11B24ED-2DC4-4F75-8E9B-7FC24CA61FB5}"/>
          </ac:picMkLst>
        </pc:picChg>
        <pc:picChg chg="mod">
          <ac:chgData name="이민지" userId="be12352a-1f3d-4d80-b60e-e9c5ae5a6db4" providerId="ADAL" clId="{1CF6B403-DEEB-4B3E-8FBD-B1C36F70BE4F}" dt="2021-06-06T10:41:41.693" v="356"/>
          <ac:picMkLst>
            <pc:docMk/>
            <pc:sldMk cId="0" sldId="259"/>
            <ac:picMk id="66" creationId="{A53E02E1-DF45-44F2-8B0F-194EF41B6A9D}"/>
          </ac:picMkLst>
        </pc:picChg>
      </pc:sldChg>
      <pc:sldChg chg="delSp modSp add del mod setBg">
        <pc:chgData name="이민지" userId="be12352a-1f3d-4d80-b60e-e9c5ae5a6db4" providerId="ADAL" clId="{1CF6B403-DEEB-4B3E-8FBD-B1C36F70BE4F}" dt="2021-06-06T10:43:08.130" v="396" actId="47"/>
        <pc:sldMkLst>
          <pc:docMk/>
          <pc:sldMk cId="3733935015" sldId="260"/>
        </pc:sldMkLst>
        <pc:spChg chg="mod">
          <ac:chgData name="이민지" userId="be12352a-1f3d-4d80-b60e-e9c5ae5a6db4" providerId="ADAL" clId="{1CF6B403-DEEB-4B3E-8FBD-B1C36F70BE4F}" dt="2021-06-06T10:10:22.005" v="140" actId="1076"/>
          <ac:spMkLst>
            <pc:docMk/>
            <pc:sldMk cId="3733935015" sldId="260"/>
            <ac:spMk id="13" creationId="{00000000-0000-0000-0000-000000000000}"/>
          </ac:spMkLst>
        </pc:spChg>
        <pc:spChg chg="mod">
          <ac:chgData name="이민지" userId="be12352a-1f3d-4d80-b60e-e9c5ae5a6db4" providerId="ADAL" clId="{1CF6B403-DEEB-4B3E-8FBD-B1C36F70BE4F}" dt="2021-06-06T10:10:06.013" v="139" actId="1076"/>
          <ac:spMkLst>
            <pc:docMk/>
            <pc:sldMk cId="3733935015" sldId="260"/>
            <ac:spMk id="14" creationId="{00000000-0000-0000-0000-000000000000}"/>
          </ac:spMkLst>
        </pc:spChg>
        <pc:spChg chg="mod">
          <ac:chgData name="이민지" userId="be12352a-1f3d-4d80-b60e-e9c5ae5a6db4" providerId="ADAL" clId="{1CF6B403-DEEB-4B3E-8FBD-B1C36F70BE4F}" dt="2021-06-06T10:29:49.940" v="217" actId="20577"/>
          <ac:spMkLst>
            <pc:docMk/>
            <pc:sldMk cId="3733935015" sldId="260"/>
            <ac:spMk id="18" creationId="{00000000-0000-0000-0000-000000000000}"/>
          </ac:spMkLst>
        </pc:spChg>
        <pc:spChg chg="del mod">
          <ac:chgData name="이민지" userId="be12352a-1f3d-4d80-b60e-e9c5ae5a6db4" providerId="ADAL" clId="{1CF6B403-DEEB-4B3E-8FBD-B1C36F70BE4F}" dt="2021-06-06T10:30:51.158" v="228" actId="478"/>
          <ac:spMkLst>
            <pc:docMk/>
            <pc:sldMk cId="3733935015" sldId="260"/>
            <ac:spMk id="19" creationId="{00000000-0000-0000-0000-000000000000}"/>
          </ac:spMkLst>
        </pc:spChg>
        <pc:spChg chg="mod">
          <ac:chgData name="이민지" userId="be12352a-1f3d-4d80-b60e-e9c5ae5a6db4" providerId="ADAL" clId="{1CF6B403-DEEB-4B3E-8FBD-B1C36F70BE4F}" dt="2021-06-06T10:30:57.805" v="229" actId="1076"/>
          <ac:spMkLst>
            <pc:docMk/>
            <pc:sldMk cId="3733935015" sldId="260"/>
            <ac:spMk id="23" creationId="{00000000-0000-0000-0000-000000000000}"/>
          </ac:spMkLst>
        </pc:spChg>
        <pc:grpChg chg="del">
          <ac:chgData name="이민지" userId="be12352a-1f3d-4d80-b60e-e9c5ae5a6db4" providerId="ADAL" clId="{1CF6B403-DEEB-4B3E-8FBD-B1C36F70BE4F}" dt="2021-06-06T10:30:46.875" v="226" actId="478"/>
          <ac:grpSpMkLst>
            <pc:docMk/>
            <pc:sldMk cId="3733935015" sldId="260"/>
            <ac:grpSpMk id="1006" creationId="{00000000-0000-0000-0000-000000000000}"/>
          </ac:grpSpMkLst>
        </pc:grpChg>
      </pc:sldChg>
      <pc:sldChg chg="addSp delSp modSp add mod setBg modAnim modNotesTx">
        <pc:chgData name="이민지" userId="be12352a-1f3d-4d80-b60e-e9c5ae5a6db4" providerId="ADAL" clId="{1CF6B403-DEEB-4B3E-8FBD-B1C36F70BE4F}" dt="2021-06-06T13:15:10.302" v="1716" actId="20577"/>
        <pc:sldMkLst>
          <pc:docMk/>
          <pc:sldMk cId="1261968314" sldId="261"/>
        </pc:sldMkLst>
        <pc:spChg chg="add mod">
          <ac:chgData name="이민지" userId="be12352a-1f3d-4d80-b60e-e9c5ae5a6db4" providerId="ADAL" clId="{1CF6B403-DEEB-4B3E-8FBD-B1C36F70BE4F}" dt="2021-06-06T11:27:37.770" v="572" actId="1076"/>
          <ac:spMkLst>
            <pc:docMk/>
            <pc:sldMk cId="1261968314" sldId="261"/>
            <ac:spMk id="2" creationId="{77E2E8B2-9B03-4C68-930E-8EAE2721878E}"/>
          </ac:spMkLst>
        </pc:spChg>
        <pc:spChg chg="add mod">
          <ac:chgData name="이민지" userId="be12352a-1f3d-4d80-b60e-e9c5ae5a6db4" providerId="ADAL" clId="{1CF6B403-DEEB-4B3E-8FBD-B1C36F70BE4F}" dt="2021-06-06T11:09:08.781" v="493" actId="164"/>
          <ac:spMkLst>
            <pc:docMk/>
            <pc:sldMk cId="1261968314" sldId="261"/>
            <ac:spMk id="4" creationId="{53E5DC7A-B333-443E-B6E9-10DED51B8363}"/>
          </ac:spMkLst>
        </pc:spChg>
        <pc:spChg chg="add mod">
          <ac:chgData name="이민지" userId="be12352a-1f3d-4d80-b60e-e9c5ae5a6db4" providerId="ADAL" clId="{1CF6B403-DEEB-4B3E-8FBD-B1C36F70BE4F}" dt="2021-06-06T11:09:08.781" v="493" actId="164"/>
          <ac:spMkLst>
            <pc:docMk/>
            <pc:sldMk cId="1261968314" sldId="261"/>
            <ac:spMk id="8" creationId="{F8600732-6F48-4FA0-9A73-BB9D6041FF98}"/>
          </ac:spMkLst>
        </pc:spChg>
        <pc:spChg chg="del mod">
          <ac:chgData name="이민지" userId="be12352a-1f3d-4d80-b60e-e9c5ae5a6db4" providerId="ADAL" clId="{1CF6B403-DEEB-4B3E-8FBD-B1C36F70BE4F}" dt="2021-06-06T10:43:20.757" v="398" actId="478"/>
          <ac:spMkLst>
            <pc:docMk/>
            <pc:sldMk cId="1261968314" sldId="261"/>
            <ac:spMk id="14" creationId="{00000000-0000-0000-0000-000000000000}"/>
          </ac:spMkLst>
        </pc:spChg>
        <pc:spChg chg="add del">
          <ac:chgData name="이민지" userId="be12352a-1f3d-4d80-b60e-e9c5ae5a6db4" providerId="ADAL" clId="{1CF6B403-DEEB-4B3E-8FBD-B1C36F70BE4F}" dt="2021-06-06T10:31:16.705" v="235" actId="478"/>
          <ac:spMkLst>
            <pc:docMk/>
            <pc:sldMk cId="1261968314" sldId="261"/>
            <ac:spMk id="15" creationId="{00000000-0000-0000-0000-000000000000}"/>
          </ac:spMkLst>
        </pc:spChg>
        <pc:spChg chg="add del">
          <ac:chgData name="이민지" userId="be12352a-1f3d-4d80-b60e-e9c5ae5a6db4" providerId="ADAL" clId="{1CF6B403-DEEB-4B3E-8FBD-B1C36F70BE4F}" dt="2021-06-06T10:31:16.705" v="235" actId="478"/>
          <ac:spMkLst>
            <pc:docMk/>
            <pc:sldMk cId="1261968314" sldId="261"/>
            <ac:spMk id="16" creationId="{00000000-0000-0000-0000-000000000000}"/>
          </ac:spMkLst>
        </pc:spChg>
        <pc:spChg chg="add del">
          <ac:chgData name="이민지" userId="be12352a-1f3d-4d80-b60e-e9c5ae5a6db4" providerId="ADAL" clId="{1CF6B403-DEEB-4B3E-8FBD-B1C36F70BE4F}" dt="2021-06-06T10:31:16.705" v="235" actId="478"/>
          <ac:spMkLst>
            <pc:docMk/>
            <pc:sldMk cId="1261968314" sldId="261"/>
            <ac:spMk id="17" creationId="{00000000-0000-0000-0000-000000000000}"/>
          </ac:spMkLst>
        </pc:spChg>
        <pc:spChg chg="add del">
          <ac:chgData name="이민지" userId="be12352a-1f3d-4d80-b60e-e9c5ae5a6db4" providerId="ADAL" clId="{1CF6B403-DEEB-4B3E-8FBD-B1C36F70BE4F}" dt="2021-06-06T10:31:16.705" v="235" actId="478"/>
          <ac:spMkLst>
            <pc:docMk/>
            <pc:sldMk cId="1261968314" sldId="261"/>
            <ac:spMk id="18" creationId="{00000000-0000-0000-0000-000000000000}"/>
          </ac:spMkLst>
        </pc:spChg>
        <pc:spChg chg="add del">
          <ac:chgData name="이민지" userId="be12352a-1f3d-4d80-b60e-e9c5ae5a6db4" providerId="ADAL" clId="{1CF6B403-DEEB-4B3E-8FBD-B1C36F70BE4F}" dt="2021-06-06T10:31:16.705" v="235" actId="478"/>
          <ac:spMkLst>
            <pc:docMk/>
            <pc:sldMk cId="1261968314" sldId="261"/>
            <ac:spMk id="19" creationId="{00000000-0000-0000-0000-000000000000}"/>
          </ac:spMkLst>
        </pc:spChg>
        <pc:spChg chg="add mod">
          <ac:chgData name="이민지" userId="be12352a-1f3d-4d80-b60e-e9c5ae5a6db4" providerId="ADAL" clId="{1CF6B403-DEEB-4B3E-8FBD-B1C36F70BE4F}" dt="2021-06-06T11:20:32.197" v="534" actId="164"/>
          <ac:spMkLst>
            <pc:docMk/>
            <pc:sldMk cId="1261968314" sldId="261"/>
            <ac:spMk id="35" creationId="{31366CF0-7F60-434D-82B4-E680B7300EC1}"/>
          </ac:spMkLst>
        </pc:spChg>
        <pc:spChg chg="add del">
          <ac:chgData name="이민지" userId="be12352a-1f3d-4d80-b60e-e9c5ae5a6db4" providerId="ADAL" clId="{1CF6B403-DEEB-4B3E-8FBD-B1C36F70BE4F}" dt="2021-06-06T10:31:16.705" v="235" actId="478"/>
          <ac:spMkLst>
            <pc:docMk/>
            <pc:sldMk cId="1261968314" sldId="261"/>
            <ac:spMk id="42" creationId="{00000000-0000-0000-0000-000000000000}"/>
          </ac:spMkLst>
        </pc:spChg>
        <pc:spChg chg="add del">
          <ac:chgData name="이민지" userId="be12352a-1f3d-4d80-b60e-e9c5ae5a6db4" providerId="ADAL" clId="{1CF6B403-DEEB-4B3E-8FBD-B1C36F70BE4F}" dt="2021-06-06T10:31:16.705" v="235" actId="478"/>
          <ac:spMkLst>
            <pc:docMk/>
            <pc:sldMk cId="1261968314" sldId="261"/>
            <ac:spMk id="43" creationId="{00000000-0000-0000-0000-000000000000}"/>
          </ac:spMkLst>
        </pc:spChg>
        <pc:spChg chg="add mod">
          <ac:chgData name="이민지" userId="be12352a-1f3d-4d80-b60e-e9c5ae5a6db4" providerId="ADAL" clId="{1CF6B403-DEEB-4B3E-8FBD-B1C36F70BE4F}" dt="2021-06-06T11:09:23.579" v="496" actId="14100"/>
          <ac:spMkLst>
            <pc:docMk/>
            <pc:sldMk cId="1261968314" sldId="261"/>
            <ac:spMk id="64" creationId="{731FBAA6-8A19-42BD-86BE-CAB6C6A38372}"/>
          </ac:spMkLst>
        </pc:spChg>
        <pc:spChg chg="add mod">
          <ac:chgData name="이민지" userId="be12352a-1f3d-4d80-b60e-e9c5ae5a6db4" providerId="ADAL" clId="{1CF6B403-DEEB-4B3E-8FBD-B1C36F70BE4F}" dt="2021-06-06T11:09:08.781" v="493" actId="164"/>
          <ac:spMkLst>
            <pc:docMk/>
            <pc:sldMk cId="1261968314" sldId="261"/>
            <ac:spMk id="66" creationId="{978608DC-D9A7-4661-A81F-A2E83ED8F41F}"/>
          </ac:spMkLst>
        </pc:spChg>
        <pc:spChg chg="add del mod">
          <ac:chgData name="이민지" userId="be12352a-1f3d-4d80-b60e-e9c5ae5a6db4" providerId="ADAL" clId="{1CF6B403-DEEB-4B3E-8FBD-B1C36F70BE4F}" dt="2021-06-06T11:04:21.308" v="457" actId="478"/>
          <ac:spMkLst>
            <pc:docMk/>
            <pc:sldMk cId="1261968314" sldId="261"/>
            <ac:spMk id="67" creationId="{603E2C5A-F528-4495-9CD3-9A15272086E3}"/>
          </ac:spMkLst>
        </pc:spChg>
        <pc:spChg chg="add del">
          <ac:chgData name="이민지" userId="be12352a-1f3d-4d80-b60e-e9c5ae5a6db4" providerId="ADAL" clId="{1CF6B403-DEEB-4B3E-8FBD-B1C36F70BE4F}" dt="2021-06-06T11:04:17.535" v="456" actId="478"/>
          <ac:spMkLst>
            <pc:docMk/>
            <pc:sldMk cId="1261968314" sldId="261"/>
            <ac:spMk id="72" creationId="{D973DC3D-03EF-4F56-BC3C-3289AA37072E}"/>
          </ac:spMkLst>
        </pc:spChg>
        <pc:spChg chg="add del">
          <ac:chgData name="이민지" userId="be12352a-1f3d-4d80-b60e-e9c5ae5a6db4" providerId="ADAL" clId="{1CF6B403-DEEB-4B3E-8FBD-B1C36F70BE4F}" dt="2021-06-06T10:31:16.705" v="235" actId="478"/>
          <ac:spMkLst>
            <pc:docMk/>
            <pc:sldMk cId="1261968314" sldId="261"/>
            <ac:spMk id="73" creationId="{00000000-0000-0000-0000-000000000000}"/>
          </ac:spMkLst>
        </pc:spChg>
        <pc:spChg chg="add del">
          <ac:chgData name="이민지" userId="be12352a-1f3d-4d80-b60e-e9c5ae5a6db4" providerId="ADAL" clId="{1CF6B403-DEEB-4B3E-8FBD-B1C36F70BE4F}" dt="2021-06-06T10:31:16.705" v="235" actId="478"/>
          <ac:spMkLst>
            <pc:docMk/>
            <pc:sldMk cId="1261968314" sldId="261"/>
            <ac:spMk id="74" creationId="{00000000-0000-0000-0000-000000000000}"/>
          </ac:spMkLst>
        </pc:spChg>
        <pc:spChg chg="add del">
          <ac:chgData name="이민지" userId="be12352a-1f3d-4d80-b60e-e9c5ae5a6db4" providerId="ADAL" clId="{1CF6B403-DEEB-4B3E-8FBD-B1C36F70BE4F}" dt="2021-06-06T10:31:16.705" v="235" actId="478"/>
          <ac:spMkLst>
            <pc:docMk/>
            <pc:sldMk cId="1261968314" sldId="261"/>
            <ac:spMk id="75" creationId="{00000000-0000-0000-0000-000000000000}"/>
          </ac:spMkLst>
        </pc:spChg>
        <pc:spChg chg="add del">
          <ac:chgData name="이민지" userId="be12352a-1f3d-4d80-b60e-e9c5ae5a6db4" providerId="ADAL" clId="{1CF6B403-DEEB-4B3E-8FBD-B1C36F70BE4F}" dt="2021-06-06T10:31:16.705" v="235" actId="478"/>
          <ac:spMkLst>
            <pc:docMk/>
            <pc:sldMk cId="1261968314" sldId="261"/>
            <ac:spMk id="76" creationId="{00000000-0000-0000-0000-000000000000}"/>
          </ac:spMkLst>
        </pc:spChg>
        <pc:spChg chg="add del">
          <ac:chgData name="이민지" userId="be12352a-1f3d-4d80-b60e-e9c5ae5a6db4" providerId="ADAL" clId="{1CF6B403-DEEB-4B3E-8FBD-B1C36F70BE4F}" dt="2021-06-06T10:31:16.705" v="235" actId="478"/>
          <ac:spMkLst>
            <pc:docMk/>
            <pc:sldMk cId="1261968314" sldId="261"/>
            <ac:spMk id="77" creationId="{00000000-0000-0000-0000-000000000000}"/>
          </ac:spMkLst>
        </pc:spChg>
        <pc:spChg chg="add del">
          <ac:chgData name="이민지" userId="be12352a-1f3d-4d80-b60e-e9c5ae5a6db4" providerId="ADAL" clId="{1CF6B403-DEEB-4B3E-8FBD-B1C36F70BE4F}" dt="2021-06-06T10:31:16.705" v="235" actId="478"/>
          <ac:spMkLst>
            <pc:docMk/>
            <pc:sldMk cId="1261968314" sldId="261"/>
            <ac:spMk id="78" creationId="{00000000-0000-0000-0000-000000000000}"/>
          </ac:spMkLst>
        </pc:spChg>
        <pc:spChg chg="add mod">
          <ac:chgData name="이민지" userId="be12352a-1f3d-4d80-b60e-e9c5ae5a6db4" providerId="ADAL" clId="{1CF6B403-DEEB-4B3E-8FBD-B1C36F70BE4F}" dt="2021-06-06T11:09:08.781" v="493" actId="164"/>
          <ac:spMkLst>
            <pc:docMk/>
            <pc:sldMk cId="1261968314" sldId="261"/>
            <ac:spMk id="79" creationId="{0A9BFA16-B055-4F3E-8FE4-A8FAA432E264}"/>
          </ac:spMkLst>
        </pc:spChg>
        <pc:spChg chg="add del mod">
          <ac:chgData name="이민지" userId="be12352a-1f3d-4d80-b60e-e9c5ae5a6db4" providerId="ADAL" clId="{1CF6B403-DEEB-4B3E-8FBD-B1C36F70BE4F}" dt="2021-06-06T11:11:37.635" v="500" actId="22"/>
          <ac:spMkLst>
            <pc:docMk/>
            <pc:sldMk cId="1261968314" sldId="261"/>
            <ac:spMk id="86" creationId="{001C7F70-D135-4DE0-965A-AF12B09598AE}"/>
          </ac:spMkLst>
        </pc:spChg>
        <pc:grpChg chg="add mod">
          <ac:chgData name="이민지" userId="be12352a-1f3d-4d80-b60e-e9c5ae5a6db4" providerId="ADAL" clId="{1CF6B403-DEEB-4B3E-8FBD-B1C36F70BE4F}" dt="2021-06-06T11:09:08.781" v="493" actId="164"/>
          <ac:grpSpMkLst>
            <pc:docMk/>
            <pc:sldMk cId="1261968314" sldId="261"/>
            <ac:grpSpMk id="24" creationId="{8F1D9C97-346D-42AF-BCB4-3E5B348C6ACD}"/>
          </ac:grpSpMkLst>
        </pc:grpChg>
        <pc:grpChg chg="add mod">
          <ac:chgData name="이민지" userId="be12352a-1f3d-4d80-b60e-e9c5ae5a6db4" providerId="ADAL" clId="{1CF6B403-DEEB-4B3E-8FBD-B1C36F70BE4F}" dt="2021-06-06T11:27:40.289" v="573" actId="1076"/>
          <ac:grpSpMkLst>
            <pc:docMk/>
            <pc:sldMk cId="1261968314" sldId="261"/>
            <ac:grpSpMk id="26" creationId="{B78388BA-F6E8-4EB0-9552-773DC30DF436}"/>
          </ac:grpSpMkLst>
        </pc:grpChg>
        <pc:grpChg chg="add del mod">
          <ac:chgData name="이민지" userId="be12352a-1f3d-4d80-b60e-e9c5ae5a6db4" providerId="ADAL" clId="{1CF6B403-DEEB-4B3E-8FBD-B1C36F70BE4F}" dt="2021-06-06T11:21:35.895" v="541" actId="478"/>
          <ac:grpSpMkLst>
            <pc:docMk/>
            <pc:sldMk cId="1261968314" sldId="261"/>
            <ac:grpSpMk id="37" creationId="{559A8487-B886-4DDB-AB3A-66BFE1CC025F}"/>
          </ac:grpSpMkLst>
        </pc:grpChg>
        <pc:grpChg chg="add del mod">
          <ac:chgData name="이민지" userId="be12352a-1f3d-4d80-b60e-e9c5ae5a6db4" providerId="ADAL" clId="{1CF6B403-DEEB-4B3E-8FBD-B1C36F70BE4F}" dt="2021-06-06T10:32:33.422" v="248" actId="478"/>
          <ac:grpSpMkLst>
            <pc:docMk/>
            <pc:sldMk cId="1261968314" sldId="261"/>
            <ac:grpSpMk id="61" creationId="{87C7D5A4-68B6-4B14-A03C-03A7F7CF3672}"/>
          </ac:grpSpMkLst>
        </pc:grpChg>
        <pc:grpChg chg="add mod">
          <ac:chgData name="이민지" userId="be12352a-1f3d-4d80-b60e-e9c5ae5a6db4" providerId="ADAL" clId="{1CF6B403-DEEB-4B3E-8FBD-B1C36F70BE4F}" dt="2021-06-06T11:09:08.781" v="493" actId="164"/>
          <ac:grpSpMkLst>
            <pc:docMk/>
            <pc:sldMk cId="1261968314" sldId="261"/>
            <ac:grpSpMk id="81" creationId="{1E629AF2-E496-4805-A1FD-C36C68650051}"/>
          </ac:grpSpMkLst>
        </pc:grpChg>
        <pc:grpChg chg="add mod">
          <ac:chgData name="이민지" userId="be12352a-1f3d-4d80-b60e-e9c5ae5a6db4" providerId="ADAL" clId="{1CF6B403-DEEB-4B3E-8FBD-B1C36F70BE4F}" dt="2021-06-06T11:22:45.835" v="552" actId="1076"/>
          <ac:grpSpMkLst>
            <pc:docMk/>
            <pc:sldMk cId="1261968314" sldId="261"/>
            <ac:grpSpMk id="87" creationId="{43D4514F-922E-416E-A104-541C99EBE073}"/>
          </ac:grpSpMkLst>
        </pc:grpChg>
        <pc:grpChg chg="add del mod">
          <ac:chgData name="이민지" userId="be12352a-1f3d-4d80-b60e-e9c5ae5a6db4" providerId="ADAL" clId="{1CF6B403-DEEB-4B3E-8FBD-B1C36F70BE4F}" dt="2021-06-06T11:21:36.707" v="542" actId="478"/>
          <ac:grpSpMkLst>
            <pc:docMk/>
            <pc:sldMk cId="1261968314" sldId="261"/>
            <ac:grpSpMk id="89" creationId="{D1C1E3C3-6510-46C0-A9DD-5F81E79D0AE9}"/>
          </ac:grpSpMkLst>
        </pc:grpChg>
        <pc:grpChg chg="add del">
          <ac:chgData name="이민지" userId="be12352a-1f3d-4d80-b60e-e9c5ae5a6db4" providerId="ADAL" clId="{1CF6B403-DEEB-4B3E-8FBD-B1C36F70BE4F}" dt="2021-06-06T10:31:16.705" v="235" actId="478"/>
          <ac:grpSpMkLst>
            <pc:docMk/>
            <pc:sldMk cId="1261968314" sldId="261"/>
            <ac:grpSpMk id="1001" creationId="{00000000-0000-0000-0000-000000000000}"/>
          </ac:grpSpMkLst>
        </pc:grpChg>
        <pc:grpChg chg="add del">
          <ac:chgData name="이민지" userId="be12352a-1f3d-4d80-b60e-e9c5ae5a6db4" providerId="ADAL" clId="{1CF6B403-DEEB-4B3E-8FBD-B1C36F70BE4F}" dt="2021-06-06T10:31:16.705" v="235" actId="478"/>
          <ac:grpSpMkLst>
            <pc:docMk/>
            <pc:sldMk cId="1261968314" sldId="261"/>
            <ac:grpSpMk id="1002" creationId="{00000000-0000-0000-0000-000000000000}"/>
          </ac:grpSpMkLst>
        </pc:grpChg>
        <pc:grpChg chg="add del">
          <ac:chgData name="이민지" userId="be12352a-1f3d-4d80-b60e-e9c5ae5a6db4" providerId="ADAL" clId="{1CF6B403-DEEB-4B3E-8FBD-B1C36F70BE4F}" dt="2021-06-06T10:31:16.705" v="235" actId="478"/>
          <ac:grpSpMkLst>
            <pc:docMk/>
            <pc:sldMk cId="1261968314" sldId="261"/>
            <ac:grpSpMk id="1003" creationId="{00000000-0000-0000-0000-000000000000}"/>
          </ac:grpSpMkLst>
        </pc:grpChg>
        <pc:grpChg chg="del mod">
          <ac:chgData name="이민지" userId="be12352a-1f3d-4d80-b60e-e9c5ae5a6db4" providerId="ADAL" clId="{1CF6B403-DEEB-4B3E-8FBD-B1C36F70BE4F}" dt="2021-06-06T10:32:33.422" v="248" actId="478"/>
          <ac:grpSpMkLst>
            <pc:docMk/>
            <pc:sldMk cId="1261968314" sldId="261"/>
            <ac:grpSpMk id="1004" creationId="{00000000-0000-0000-0000-000000000000}"/>
          </ac:grpSpMkLst>
        </pc:grpChg>
        <pc:grpChg chg="del">
          <ac:chgData name="이민지" userId="be12352a-1f3d-4d80-b60e-e9c5ae5a6db4" providerId="ADAL" clId="{1CF6B403-DEEB-4B3E-8FBD-B1C36F70BE4F}" dt="2021-06-06T10:31:42.571" v="241" actId="478"/>
          <ac:grpSpMkLst>
            <pc:docMk/>
            <pc:sldMk cId="1261968314" sldId="261"/>
            <ac:grpSpMk id="1005" creationId="{00000000-0000-0000-0000-000000000000}"/>
          </ac:grpSpMkLst>
        </pc:grpChg>
        <pc:grpChg chg="del">
          <ac:chgData name="이민지" userId="be12352a-1f3d-4d80-b60e-e9c5ae5a6db4" providerId="ADAL" clId="{1CF6B403-DEEB-4B3E-8FBD-B1C36F70BE4F}" dt="2021-06-06T10:32:30.711" v="247" actId="478"/>
          <ac:grpSpMkLst>
            <pc:docMk/>
            <pc:sldMk cId="1261968314" sldId="261"/>
            <ac:grpSpMk id="1006" creationId="{00000000-0000-0000-0000-000000000000}"/>
          </ac:grpSpMkLst>
        </pc:grpChg>
        <pc:grpChg chg="add del">
          <ac:chgData name="이민지" userId="be12352a-1f3d-4d80-b60e-e9c5ae5a6db4" providerId="ADAL" clId="{1CF6B403-DEEB-4B3E-8FBD-B1C36F70BE4F}" dt="2021-06-06T10:31:16.705" v="235" actId="478"/>
          <ac:grpSpMkLst>
            <pc:docMk/>
            <pc:sldMk cId="1261968314" sldId="261"/>
            <ac:grpSpMk id="1009" creationId="{00000000-0000-0000-0000-000000000000}"/>
          </ac:grpSpMkLst>
        </pc:grpChg>
        <pc:grpChg chg="add del">
          <ac:chgData name="이민지" userId="be12352a-1f3d-4d80-b60e-e9c5ae5a6db4" providerId="ADAL" clId="{1CF6B403-DEEB-4B3E-8FBD-B1C36F70BE4F}" dt="2021-06-06T10:31:16.705" v="235" actId="478"/>
          <ac:grpSpMkLst>
            <pc:docMk/>
            <pc:sldMk cId="1261968314" sldId="261"/>
            <ac:grpSpMk id="1011" creationId="{00000000-0000-0000-0000-000000000000}"/>
          </ac:grpSpMkLst>
        </pc:grpChg>
        <pc:grpChg chg="add del">
          <ac:chgData name="이민지" userId="be12352a-1f3d-4d80-b60e-e9c5ae5a6db4" providerId="ADAL" clId="{1CF6B403-DEEB-4B3E-8FBD-B1C36F70BE4F}" dt="2021-06-06T10:31:16.705" v="235" actId="478"/>
          <ac:grpSpMkLst>
            <pc:docMk/>
            <pc:sldMk cId="1261968314" sldId="261"/>
            <ac:grpSpMk id="1012" creationId="{00000000-0000-0000-0000-000000000000}"/>
          </ac:grpSpMkLst>
        </pc:grpChg>
        <pc:grpChg chg="add del">
          <ac:chgData name="이민지" userId="be12352a-1f3d-4d80-b60e-e9c5ae5a6db4" providerId="ADAL" clId="{1CF6B403-DEEB-4B3E-8FBD-B1C36F70BE4F}" dt="2021-06-06T10:31:16.705" v="235" actId="478"/>
          <ac:grpSpMkLst>
            <pc:docMk/>
            <pc:sldMk cId="1261968314" sldId="261"/>
            <ac:grpSpMk id="1014" creationId="{00000000-0000-0000-0000-000000000000}"/>
          </ac:grpSpMkLst>
        </pc:grpChg>
        <pc:grpChg chg="add del">
          <ac:chgData name="이민지" userId="be12352a-1f3d-4d80-b60e-e9c5ae5a6db4" providerId="ADAL" clId="{1CF6B403-DEEB-4B3E-8FBD-B1C36F70BE4F}" dt="2021-06-06T10:31:16.705" v="235" actId="478"/>
          <ac:grpSpMkLst>
            <pc:docMk/>
            <pc:sldMk cId="1261968314" sldId="261"/>
            <ac:grpSpMk id="1015" creationId="{00000000-0000-0000-0000-000000000000}"/>
          </ac:grpSpMkLst>
        </pc:grpChg>
        <pc:grpChg chg="add del">
          <ac:chgData name="이민지" userId="be12352a-1f3d-4d80-b60e-e9c5ae5a6db4" providerId="ADAL" clId="{1CF6B403-DEEB-4B3E-8FBD-B1C36F70BE4F}" dt="2021-06-06T10:31:16.705" v="235" actId="478"/>
          <ac:grpSpMkLst>
            <pc:docMk/>
            <pc:sldMk cId="1261968314" sldId="261"/>
            <ac:grpSpMk id="1016" creationId="{00000000-0000-0000-0000-000000000000}"/>
          </ac:grpSpMkLst>
        </pc:grpChg>
        <pc:grpChg chg="add del">
          <ac:chgData name="이민지" userId="be12352a-1f3d-4d80-b60e-e9c5ae5a6db4" providerId="ADAL" clId="{1CF6B403-DEEB-4B3E-8FBD-B1C36F70BE4F}" dt="2021-06-06T10:31:16.705" v="235" actId="478"/>
          <ac:grpSpMkLst>
            <pc:docMk/>
            <pc:sldMk cId="1261968314" sldId="261"/>
            <ac:grpSpMk id="1018" creationId="{00000000-0000-0000-0000-000000000000}"/>
          </ac:grpSpMkLst>
        </pc:grpChg>
        <pc:grpChg chg="add del">
          <ac:chgData name="이민지" userId="be12352a-1f3d-4d80-b60e-e9c5ae5a6db4" providerId="ADAL" clId="{1CF6B403-DEEB-4B3E-8FBD-B1C36F70BE4F}" dt="2021-06-06T10:31:16.705" v="235" actId="478"/>
          <ac:grpSpMkLst>
            <pc:docMk/>
            <pc:sldMk cId="1261968314" sldId="261"/>
            <ac:grpSpMk id="1019" creationId="{00000000-0000-0000-0000-000000000000}"/>
          </ac:grpSpMkLst>
        </pc:grpChg>
        <pc:grpChg chg="add del">
          <ac:chgData name="이민지" userId="be12352a-1f3d-4d80-b60e-e9c5ae5a6db4" providerId="ADAL" clId="{1CF6B403-DEEB-4B3E-8FBD-B1C36F70BE4F}" dt="2021-06-06T10:31:16.705" v="235" actId="478"/>
          <ac:grpSpMkLst>
            <pc:docMk/>
            <pc:sldMk cId="1261968314" sldId="261"/>
            <ac:grpSpMk id="1020" creationId="{00000000-0000-0000-0000-000000000000}"/>
          </ac:grpSpMkLst>
        </pc:grpChg>
        <pc:picChg chg="add mod ord">
          <ac:chgData name="이민지" userId="be12352a-1f3d-4d80-b60e-e9c5ae5a6db4" providerId="ADAL" clId="{1CF6B403-DEEB-4B3E-8FBD-B1C36F70BE4F}" dt="2021-06-06T11:20:32.197" v="534" actId="164"/>
          <ac:picMkLst>
            <pc:docMk/>
            <pc:sldMk cId="1261968314" sldId="261"/>
            <ac:picMk id="30" creationId="{6FBD388F-24D7-4C22-996C-2814384A9F60}"/>
          </ac:picMkLst>
        </pc:picChg>
        <pc:picChg chg="add mod">
          <ac:chgData name="이민지" userId="be12352a-1f3d-4d80-b60e-e9c5ae5a6db4" providerId="ADAL" clId="{1CF6B403-DEEB-4B3E-8FBD-B1C36F70BE4F}" dt="2021-06-06T11:20:32.197" v="534" actId="164"/>
          <ac:picMkLst>
            <pc:docMk/>
            <pc:sldMk cId="1261968314" sldId="261"/>
            <ac:picMk id="32" creationId="{948A2D31-631F-4148-AC29-04DCBC3D5296}"/>
          </ac:picMkLst>
        </pc:picChg>
        <pc:picChg chg="mod">
          <ac:chgData name="이민지" userId="be12352a-1f3d-4d80-b60e-e9c5ae5a6db4" providerId="ADAL" clId="{1CF6B403-DEEB-4B3E-8FBD-B1C36F70BE4F}" dt="2021-06-06T10:31:44.851" v="242"/>
          <ac:picMkLst>
            <pc:docMk/>
            <pc:sldMk cId="1261968314" sldId="261"/>
            <ac:picMk id="63" creationId="{D3900308-219A-43F1-B102-1530A13E835D}"/>
          </ac:picMkLst>
        </pc:picChg>
        <pc:picChg chg="mod">
          <ac:chgData name="이민지" userId="be12352a-1f3d-4d80-b60e-e9c5ae5a6db4" providerId="ADAL" clId="{1CF6B403-DEEB-4B3E-8FBD-B1C36F70BE4F}" dt="2021-06-06T11:21:51.950" v="545" actId="29295"/>
          <ac:picMkLst>
            <pc:docMk/>
            <pc:sldMk cId="1261968314" sldId="261"/>
            <ac:picMk id="88" creationId="{D408A348-1BD0-4418-9735-C61271B38CF9}"/>
          </ac:picMkLst>
        </pc:picChg>
        <pc:picChg chg="mod">
          <ac:chgData name="이민지" userId="be12352a-1f3d-4d80-b60e-e9c5ae5a6db4" providerId="ADAL" clId="{1CF6B403-DEEB-4B3E-8FBD-B1C36F70BE4F}" dt="2021-06-06T11:14:17.620" v="501"/>
          <ac:picMkLst>
            <pc:docMk/>
            <pc:sldMk cId="1261968314" sldId="261"/>
            <ac:picMk id="90" creationId="{FEBBC0A4-B4EA-463B-BA19-8F231C0D1709}"/>
          </ac:picMkLst>
        </pc:picChg>
        <pc:cxnChg chg="add mod">
          <ac:chgData name="이민지" userId="be12352a-1f3d-4d80-b60e-e9c5ae5a6db4" providerId="ADAL" clId="{1CF6B403-DEEB-4B3E-8FBD-B1C36F70BE4F}" dt="2021-06-06T11:09:08.781" v="493" actId="164"/>
          <ac:cxnSpMkLst>
            <pc:docMk/>
            <pc:sldMk cId="1261968314" sldId="261"/>
            <ac:cxnSpMk id="7" creationId="{5529CA19-880B-42E8-99D6-BD18956E6FE9}"/>
          </ac:cxnSpMkLst>
        </pc:cxnChg>
        <pc:cxnChg chg="add mod">
          <ac:chgData name="이민지" userId="be12352a-1f3d-4d80-b60e-e9c5ae5a6db4" providerId="ADAL" clId="{1CF6B403-DEEB-4B3E-8FBD-B1C36F70BE4F}" dt="2021-06-06T11:08:07.921" v="487" actId="1582"/>
          <ac:cxnSpMkLst>
            <pc:docMk/>
            <pc:sldMk cId="1261968314" sldId="261"/>
            <ac:cxnSpMk id="20" creationId="{29E9E1EE-5BE2-4B4A-9034-C9E16C21AF74}"/>
          </ac:cxnSpMkLst>
        </pc:cxnChg>
        <pc:cxnChg chg="add mod">
          <ac:chgData name="이민지" userId="be12352a-1f3d-4d80-b60e-e9c5ae5a6db4" providerId="ADAL" clId="{1CF6B403-DEEB-4B3E-8FBD-B1C36F70BE4F}" dt="2021-06-06T11:09:08.781" v="493" actId="164"/>
          <ac:cxnSpMkLst>
            <pc:docMk/>
            <pc:sldMk cId="1261968314" sldId="261"/>
            <ac:cxnSpMk id="69" creationId="{C389DC00-007C-43CF-B9D1-60041BD4AEFF}"/>
          </ac:cxnSpMkLst>
        </pc:cxnChg>
        <pc:cxnChg chg="add del mod">
          <ac:chgData name="이민지" userId="be12352a-1f3d-4d80-b60e-e9c5ae5a6db4" providerId="ADAL" clId="{1CF6B403-DEEB-4B3E-8FBD-B1C36F70BE4F}" dt="2021-06-06T11:04:21.308" v="457" actId="478"/>
          <ac:cxnSpMkLst>
            <pc:docMk/>
            <pc:sldMk cId="1261968314" sldId="261"/>
            <ac:cxnSpMk id="70" creationId="{0E3905A8-59BE-4617-88FF-4B10721C1BC3}"/>
          </ac:cxnSpMkLst>
        </pc:cxnChg>
        <pc:cxnChg chg="add mod">
          <ac:chgData name="이민지" userId="be12352a-1f3d-4d80-b60e-e9c5ae5a6db4" providerId="ADAL" clId="{1CF6B403-DEEB-4B3E-8FBD-B1C36F70BE4F}" dt="2021-06-06T11:08:07.921" v="487" actId="1582"/>
          <ac:cxnSpMkLst>
            <pc:docMk/>
            <pc:sldMk cId="1261968314" sldId="261"/>
            <ac:cxnSpMk id="80" creationId="{846707AF-8600-4768-B4CA-D58AE20D822B}"/>
          </ac:cxnSpMkLst>
        </pc:cxnChg>
        <pc:cxnChg chg="mod">
          <ac:chgData name="이민지" userId="be12352a-1f3d-4d80-b60e-e9c5ae5a6db4" providerId="ADAL" clId="{1CF6B403-DEEB-4B3E-8FBD-B1C36F70BE4F}" dt="2021-06-06T11:08:07.921" v="487" actId="1582"/>
          <ac:cxnSpMkLst>
            <pc:docMk/>
            <pc:sldMk cId="1261968314" sldId="261"/>
            <ac:cxnSpMk id="82" creationId="{52A188DF-2728-49D2-99B3-E430EB21F55D}"/>
          </ac:cxnSpMkLst>
        </pc:cxnChg>
        <pc:cxnChg chg="mod">
          <ac:chgData name="이민지" userId="be12352a-1f3d-4d80-b60e-e9c5ae5a6db4" providerId="ADAL" clId="{1CF6B403-DEEB-4B3E-8FBD-B1C36F70BE4F}" dt="2021-06-06T11:08:07.921" v="487" actId="1582"/>
          <ac:cxnSpMkLst>
            <pc:docMk/>
            <pc:sldMk cId="1261968314" sldId="261"/>
            <ac:cxnSpMk id="83" creationId="{702E5193-EC0D-4C7A-9EA9-2B3334D4D2B2}"/>
          </ac:cxnSpMkLst>
        </pc:cxnChg>
      </pc:sldChg>
      <pc:sldChg chg="addSp delSp modSp add mod setBg modAnim modNotesTx">
        <pc:chgData name="이민지" userId="be12352a-1f3d-4d80-b60e-e9c5ae5a6db4" providerId="ADAL" clId="{1CF6B403-DEEB-4B3E-8FBD-B1C36F70BE4F}" dt="2021-06-06T13:24:14.166" v="1765" actId="255"/>
        <pc:sldMkLst>
          <pc:docMk/>
          <pc:sldMk cId="1794980872" sldId="262"/>
        </pc:sldMkLst>
        <pc:spChg chg="del">
          <ac:chgData name="이민지" userId="be12352a-1f3d-4d80-b60e-e9c5ae5a6db4" providerId="ADAL" clId="{1CF6B403-DEEB-4B3E-8FBD-B1C36F70BE4F}" dt="2021-06-06T12:00:11.174" v="990" actId="478"/>
          <ac:spMkLst>
            <pc:docMk/>
            <pc:sldMk cId="1794980872" sldId="262"/>
            <ac:spMk id="2" creationId="{77E2E8B2-9B03-4C68-930E-8EAE2721878E}"/>
          </ac:spMkLst>
        </pc:spChg>
        <pc:spChg chg="add mod">
          <ac:chgData name="이민지" userId="be12352a-1f3d-4d80-b60e-e9c5ae5a6db4" providerId="ADAL" clId="{1CF6B403-DEEB-4B3E-8FBD-B1C36F70BE4F}" dt="2021-06-06T12:20:59.595" v="1124" actId="14100"/>
          <ac:spMkLst>
            <pc:docMk/>
            <pc:sldMk cId="1794980872" sldId="262"/>
            <ac:spMk id="5" creationId="{0E2BF49C-4849-48DE-A5C3-474982A94DCF}"/>
          </ac:spMkLst>
        </pc:spChg>
        <pc:spChg chg="add del">
          <ac:chgData name="이민지" userId="be12352a-1f3d-4d80-b60e-e9c5ae5a6db4" providerId="ADAL" clId="{1CF6B403-DEEB-4B3E-8FBD-B1C36F70BE4F}" dt="2021-06-06T11:47:04.247" v="576" actId="22"/>
          <ac:spMkLst>
            <pc:docMk/>
            <pc:sldMk cId="1794980872" sldId="262"/>
            <ac:spMk id="21" creationId="{2A397386-581D-4B12-BB9C-1B3A34774B8B}"/>
          </ac:spMkLst>
        </pc:spChg>
        <pc:spChg chg="mod">
          <ac:chgData name="이민지" userId="be12352a-1f3d-4d80-b60e-e9c5ae5a6db4" providerId="ADAL" clId="{1CF6B403-DEEB-4B3E-8FBD-B1C36F70BE4F}" dt="2021-06-06T13:24:14.166" v="1765" actId="255"/>
          <ac:spMkLst>
            <pc:docMk/>
            <pc:sldMk cId="1794980872" sldId="262"/>
            <ac:spMk id="64" creationId="{731FBAA6-8A19-42BD-86BE-CAB6C6A38372}"/>
          </ac:spMkLst>
        </pc:spChg>
        <pc:grpChg chg="del">
          <ac:chgData name="이민지" userId="be12352a-1f3d-4d80-b60e-e9c5ae5a6db4" providerId="ADAL" clId="{1CF6B403-DEEB-4B3E-8FBD-B1C36F70BE4F}" dt="2021-06-06T12:00:14.628" v="992" actId="478"/>
          <ac:grpSpMkLst>
            <pc:docMk/>
            <pc:sldMk cId="1794980872" sldId="262"/>
            <ac:grpSpMk id="26" creationId="{B78388BA-F6E8-4EB0-9552-773DC30DF436}"/>
          </ac:grpSpMkLst>
        </pc:grpChg>
        <pc:grpChg chg="del">
          <ac:chgData name="이민지" userId="be12352a-1f3d-4d80-b60e-e9c5ae5a6db4" providerId="ADAL" clId="{1CF6B403-DEEB-4B3E-8FBD-B1C36F70BE4F}" dt="2021-06-06T12:00:12.509" v="991" actId="478"/>
          <ac:grpSpMkLst>
            <pc:docMk/>
            <pc:sldMk cId="1794980872" sldId="262"/>
            <ac:grpSpMk id="87" creationId="{43D4514F-922E-416E-A104-541C99EBE073}"/>
          </ac:grpSpMkLst>
        </pc:grpChg>
        <pc:picChg chg="add mod">
          <ac:chgData name="이민지" userId="be12352a-1f3d-4d80-b60e-e9c5ae5a6db4" providerId="ADAL" clId="{1CF6B403-DEEB-4B3E-8FBD-B1C36F70BE4F}" dt="2021-06-06T12:05:10.850" v="1016" actId="1076"/>
          <ac:picMkLst>
            <pc:docMk/>
            <pc:sldMk cId="1794980872" sldId="262"/>
            <ac:picMk id="9" creationId="{BAC5609A-E407-4119-8EE1-1EB10E4D8666}"/>
          </ac:picMkLst>
        </pc:picChg>
      </pc:sldChg>
      <pc:sldChg chg="addSp delSp modSp add mod setBg delAnim modAnim modNotesTx">
        <pc:chgData name="이민지" userId="be12352a-1f3d-4d80-b60e-e9c5ae5a6db4" providerId="ADAL" clId="{1CF6B403-DEEB-4B3E-8FBD-B1C36F70BE4F}" dt="2021-06-06T13:25:34.675" v="1768" actId="1035"/>
        <pc:sldMkLst>
          <pc:docMk/>
          <pc:sldMk cId="2820060725" sldId="263"/>
        </pc:sldMkLst>
        <pc:spChg chg="del">
          <ac:chgData name="이민지" userId="be12352a-1f3d-4d80-b60e-e9c5ae5a6db4" providerId="ADAL" clId="{1CF6B403-DEEB-4B3E-8FBD-B1C36F70BE4F}" dt="2021-06-06T12:25:23.792" v="1205" actId="478"/>
          <ac:spMkLst>
            <pc:docMk/>
            <pc:sldMk cId="2820060725" sldId="263"/>
            <ac:spMk id="5" creationId="{0E2BF49C-4849-48DE-A5C3-474982A94DCF}"/>
          </ac:spMkLst>
        </pc:spChg>
        <pc:spChg chg="mod">
          <ac:chgData name="이민지" userId="be12352a-1f3d-4d80-b60e-e9c5ae5a6db4" providerId="ADAL" clId="{1CF6B403-DEEB-4B3E-8FBD-B1C36F70BE4F}" dt="2021-06-06T13:25:34.675" v="1768" actId="1035"/>
          <ac:spMkLst>
            <pc:docMk/>
            <pc:sldMk cId="2820060725" sldId="263"/>
            <ac:spMk id="64" creationId="{731FBAA6-8A19-42BD-86BE-CAB6C6A38372}"/>
          </ac:spMkLst>
        </pc:spChg>
        <pc:picChg chg="add del">
          <ac:chgData name="이민지" userId="be12352a-1f3d-4d80-b60e-e9c5ae5a6db4" providerId="ADAL" clId="{1CF6B403-DEEB-4B3E-8FBD-B1C36F70BE4F}" dt="2021-06-06T12:28:22.143" v="1207" actId="478"/>
          <ac:picMkLst>
            <pc:docMk/>
            <pc:sldMk cId="2820060725" sldId="263"/>
            <ac:picMk id="3" creationId="{CB081475-76DA-4F32-921E-AF3F2D10B4E1}"/>
          </ac:picMkLst>
        </pc:picChg>
        <pc:picChg chg="add mod">
          <ac:chgData name="이민지" userId="be12352a-1f3d-4d80-b60e-e9c5ae5a6db4" providerId="ADAL" clId="{1CF6B403-DEEB-4B3E-8FBD-B1C36F70BE4F}" dt="2021-06-06T12:28:32.215" v="1210" actId="1076"/>
          <ac:picMkLst>
            <pc:docMk/>
            <pc:sldMk cId="2820060725" sldId="263"/>
            <ac:picMk id="6" creationId="{7F393577-A962-4068-98C7-CCB8ECEDBEC2}"/>
          </ac:picMkLst>
        </pc:picChg>
        <pc:picChg chg="add mod">
          <ac:chgData name="이민지" userId="be12352a-1f3d-4d80-b60e-e9c5ae5a6db4" providerId="ADAL" clId="{1CF6B403-DEEB-4B3E-8FBD-B1C36F70BE4F}" dt="2021-06-06T12:31:13.906" v="1215" actId="1076"/>
          <ac:picMkLst>
            <pc:docMk/>
            <pc:sldMk cId="2820060725" sldId="263"/>
            <ac:picMk id="8" creationId="{1825F199-1E5F-4788-B9A6-AA928B84E6DF}"/>
          </ac:picMkLst>
        </pc:picChg>
        <pc:picChg chg="add del mod">
          <ac:chgData name="이민지" userId="be12352a-1f3d-4d80-b60e-e9c5ae5a6db4" providerId="ADAL" clId="{1CF6B403-DEEB-4B3E-8FBD-B1C36F70BE4F}" dt="2021-06-06T12:37:12.282" v="1335" actId="21"/>
          <ac:picMkLst>
            <pc:docMk/>
            <pc:sldMk cId="2820060725" sldId="263"/>
            <ac:picMk id="11" creationId="{AD15438A-28B0-49B8-800D-7282BAFCC5F2}"/>
          </ac:picMkLst>
        </pc:picChg>
      </pc:sldChg>
      <pc:sldChg chg="addSp delSp modSp add mod setBg delAnim modAnim modNotesTx">
        <pc:chgData name="이민지" userId="be12352a-1f3d-4d80-b60e-e9c5ae5a6db4" providerId="ADAL" clId="{1CF6B403-DEEB-4B3E-8FBD-B1C36F70BE4F}" dt="2021-06-06T13:25:46.507" v="1770" actId="20577"/>
        <pc:sldMkLst>
          <pc:docMk/>
          <pc:sldMk cId="1575868152" sldId="264"/>
        </pc:sldMkLst>
        <pc:spChg chg="del mod">
          <ac:chgData name="이민지" userId="be12352a-1f3d-4d80-b60e-e9c5ae5a6db4" providerId="ADAL" clId="{1CF6B403-DEEB-4B3E-8FBD-B1C36F70BE4F}" dt="2021-06-06T12:34:27.724" v="1305" actId="478"/>
          <ac:spMkLst>
            <pc:docMk/>
            <pc:sldMk cId="1575868152" sldId="264"/>
            <ac:spMk id="5" creationId="{0E2BF49C-4849-48DE-A5C3-474982A94DCF}"/>
          </ac:spMkLst>
        </pc:spChg>
        <pc:spChg chg="mod">
          <ac:chgData name="이민지" userId="be12352a-1f3d-4d80-b60e-e9c5ae5a6db4" providerId="ADAL" clId="{1CF6B403-DEEB-4B3E-8FBD-B1C36F70BE4F}" dt="2021-06-06T13:25:46.507" v="1770" actId="20577"/>
          <ac:spMkLst>
            <pc:docMk/>
            <pc:sldMk cId="1575868152" sldId="264"/>
            <ac:spMk id="64" creationId="{731FBAA6-8A19-42BD-86BE-CAB6C6A38372}"/>
          </ac:spMkLst>
        </pc:spChg>
        <pc:picChg chg="add mod">
          <ac:chgData name="이민지" userId="be12352a-1f3d-4d80-b60e-e9c5ae5a6db4" providerId="ADAL" clId="{1CF6B403-DEEB-4B3E-8FBD-B1C36F70BE4F}" dt="2021-06-06T12:34:22.633" v="1303" actId="1038"/>
          <ac:picMkLst>
            <pc:docMk/>
            <pc:sldMk cId="1575868152" sldId="264"/>
            <ac:picMk id="3" creationId="{FF3BE3C1-CBB5-4A08-B784-8794EDB5ED6A}"/>
          </ac:picMkLst>
        </pc:picChg>
        <pc:picChg chg="add del mod">
          <ac:chgData name="이민지" userId="be12352a-1f3d-4d80-b60e-e9c5ae5a6db4" providerId="ADAL" clId="{1CF6B403-DEEB-4B3E-8FBD-B1C36F70BE4F}" dt="2021-06-06T12:36:56.410" v="1330" actId="21"/>
          <ac:picMkLst>
            <pc:docMk/>
            <pc:sldMk cId="1575868152" sldId="264"/>
            <ac:picMk id="6" creationId="{326C0943-FCBA-41E5-B1DD-94E5A8BF5831}"/>
          </ac:picMkLst>
        </pc:picChg>
        <pc:picChg chg="add mod">
          <ac:chgData name="이민지" userId="be12352a-1f3d-4d80-b60e-e9c5ae5a6db4" providerId="ADAL" clId="{1CF6B403-DEEB-4B3E-8FBD-B1C36F70BE4F}" dt="2021-06-06T12:38:41.537" v="1343" actId="1076"/>
          <ac:picMkLst>
            <pc:docMk/>
            <pc:sldMk cId="1575868152" sldId="264"/>
            <ac:picMk id="8" creationId="{EBE70BF5-ED53-4C39-9A13-9F86DB95414A}"/>
          </ac:picMkLst>
        </pc:picChg>
        <pc:picChg chg="del">
          <ac:chgData name="이민지" userId="be12352a-1f3d-4d80-b60e-e9c5ae5a6db4" providerId="ADAL" clId="{1CF6B403-DEEB-4B3E-8FBD-B1C36F70BE4F}" dt="2021-06-06T12:34:19.267" v="1299" actId="478"/>
          <ac:picMkLst>
            <pc:docMk/>
            <pc:sldMk cId="1575868152" sldId="264"/>
            <ac:picMk id="9" creationId="{BAC5609A-E407-4119-8EE1-1EB10E4D8666}"/>
          </ac:picMkLst>
        </pc:picChg>
        <pc:picChg chg="add mod">
          <ac:chgData name="이민지" userId="be12352a-1f3d-4d80-b60e-e9c5ae5a6db4" providerId="ADAL" clId="{1CF6B403-DEEB-4B3E-8FBD-B1C36F70BE4F}" dt="2021-06-06T12:37:20.923" v="1337" actId="1076"/>
          <ac:picMkLst>
            <pc:docMk/>
            <pc:sldMk cId="1575868152" sldId="264"/>
            <ac:picMk id="10" creationId="{B89F66A5-6427-4AA9-B784-FAE415EC9BE7}"/>
          </ac:picMkLst>
        </pc:picChg>
        <pc:picChg chg="add mod">
          <ac:chgData name="이민지" userId="be12352a-1f3d-4d80-b60e-e9c5ae5a6db4" providerId="ADAL" clId="{1CF6B403-DEEB-4B3E-8FBD-B1C36F70BE4F}" dt="2021-06-06T12:41:21.608" v="1345" actId="1076"/>
          <ac:picMkLst>
            <pc:docMk/>
            <pc:sldMk cId="1575868152" sldId="264"/>
            <ac:picMk id="12" creationId="{65114ECE-5254-49E3-A738-32804307DF07}"/>
          </ac:picMkLst>
        </pc:picChg>
        <pc:picChg chg="add mod">
          <ac:chgData name="이민지" userId="be12352a-1f3d-4d80-b60e-e9c5ae5a6db4" providerId="ADAL" clId="{1CF6B403-DEEB-4B3E-8FBD-B1C36F70BE4F}" dt="2021-06-06T12:42:05.392" v="1348" actId="1076"/>
          <ac:picMkLst>
            <pc:docMk/>
            <pc:sldMk cId="1575868152" sldId="264"/>
            <ac:picMk id="14" creationId="{DEDBBAA4-5B7E-47E1-9CFF-A51ABB0F67AA}"/>
          </ac:picMkLst>
        </pc:picChg>
        <pc:picChg chg="add mod">
          <ac:chgData name="이민지" userId="be12352a-1f3d-4d80-b60e-e9c5ae5a6db4" providerId="ADAL" clId="{1CF6B403-DEEB-4B3E-8FBD-B1C36F70BE4F}" dt="2021-06-06T12:43:02.847" v="1352" actId="14100"/>
          <ac:picMkLst>
            <pc:docMk/>
            <pc:sldMk cId="1575868152" sldId="264"/>
            <ac:picMk id="16" creationId="{2806D80A-3EEA-40B0-8C7C-F2A4A129026D}"/>
          </ac:picMkLst>
        </pc:picChg>
        <pc:picChg chg="add mod">
          <ac:chgData name="이민지" userId="be12352a-1f3d-4d80-b60e-e9c5ae5a6db4" providerId="ADAL" clId="{1CF6B403-DEEB-4B3E-8FBD-B1C36F70BE4F}" dt="2021-06-06T12:44:48" v="1355" actId="1076"/>
          <ac:picMkLst>
            <pc:docMk/>
            <pc:sldMk cId="1575868152" sldId="264"/>
            <ac:picMk id="18" creationId="{EDE286A4-A73A-44DA-B1B1-E097219EEA1C}"/>
          </ac:picMkLst>
        </pc:picChg>
        <pc:picChg chg="add mod">
          <ac:chgData name="이민지" userId="be12352a-1f3d-4d80-b60e-e9c5ae5a6db4" providerId="ADAL" clId="{1CF6B403-DEEB-4B3E-8FBD-B1C36F70BE4F}" dt="2021-06-06T12:45:15.082" v="1361" actId="14100"/>
          <ac:picMkLst>
            <pc:docMk/>
            <pc:sldMk cId="1575868152" sldId="264"/>
            <ac:picMk id="20" creationId="{F8B42CB2-0C58-4AE1-892A-44015DF20ED4}"/>
          </ac:picMkLst>
        </pc:picChg>
        <pc:picChg chg="add mod">
          <ac:chgData name="이민지" userId="be12352a-1f3d-4d80-b60e-e9c5ae5a6db4" providerId="ADAL" clId="{1CF6B403-DEEB-4B3E-8FBD-B1C36F70BE4F}" dt="2021-06-06T12:45:57.220" v="1364" actId="1076"/>
          <ac:picMkLst>
            <pc:docMk/>
            <pc:sldMk cId="1575868152" sldId="264"/>
            <ac:picMk id="22" creationId="{54AD42CD-318C-4532-9F9C-0768DAF8C12E}"/>
          </ac:picMkLst>
        </pc:picChg>
        <pc:picChg chg="add mod">
          <ac:chgData name="이민지" userId="be12352a-1f3d-4d80-b60e-e9c5ae5a6db4" providerId="ADAL" clId="{1CF6B403-DEEB-4B3E-8FBD-B1C36F70BE4F}" dt="2021-06-06T12:46:23.666" v="1367" actId="1076"/>
          <ac:picMkLst>
            <pc:docMk/>
            <pc:sldMk cId="1575868152" sldId="264"/>
            <ac:picMk id="24" creationId="{04BF1431-C01F-4E65-B24D-AE8C35D8998C}"/>
          </ac:picMkLst>
        </pc:picChg>
        <pc:picChg chg="add mod">
          <ac:chgData name="이민지" userId="be12352a-1f3d-4d80-b60e-e9c5ae5a6db4" providerId="ADAL" clId="{1CF6B403-DEEB-4B3E-8FBD-B1C36F70BE4F}" dt="2021-06-06T12:47:13.938" v="1370" actId="1076"/>
          <ac:picMkLst>
            <pc:docMk/>
            <pc:sldMk cId="1575868152" sldId="264"/>
            <ac:picMk id="26" creationId="{5B02348B-3760-43FE-9A92-AC93F0FAF880}"/>
          </ac:picMkLst>
        </pc:picChg>
        <pc:picChg chg="add mod">
          <ac:chgData name="이민지" userId="be12352a-1f3d-4d80-b60e-e9c5ae5a6db4" providerId="ADAL" clId="{1CF6B403-DEEB-4B3E-8FBD-B1C36F70BE4F}" dt="2021-06-06T12:48:40.811" v="1373" actId="1076"/>
          <ac:picMkLst>
            <pc:docMk/>
            <pc:sldMk cId="1575868152" sldId="264"/>
            <ac:picMk id="28" creationId="{A7B273A5-7EB6-4F03-9621-C3A932E2EF1C}"/>
          </ac:picMkLst>
        </pc:picChg>
      </pc:sldChg>
      <pc:sldChg chg="addSp delSp modSp add mod setBg delAnim modAnim modNotesTx">
        <pc:chgData name="이민지" userId="be12352a-1f3d-4d80-b60e-e9c5ae5a6db4" providerId="ADAL" clId="{1CF6B403-DEEB-4B3E-8FBD-B1C36F70BE4F}" dt="2021-06-06T13:26:06.985" v="1771" actId="255"/>
        <pc:sldMkLst>
          <pc:docMk/>
          <pc:sldMk cId="2593830764" sldId="265"/>
        </pc:sldMkLst>
        <pc:spChg chg="del mod">
          <ac:chgData name="이민지" userId="be12352a-1f3d-4d80-b60e-e9c5ae5a6db4" providerId="ADAL" clId="{1CF6B403-DEEB-4B3E-8FBD-B1C36F70BE4F}" dt="2021-06-06T12:50:13.079" v="1390" actId="478"/>
          <ac:spMkLst>
            <pc:docMk/>
            <pc:sldMk cId="2593830764" sldId="265"/>
            <ac:spMk id="5" creationId="{0E2BF49C-4849-48DE-A5C3-474982A94DCF}"/>
          </ac:spMkLst>
        </pc:spChg>
        <pc:spChg chg="mod">
          <ac:chgData name="이민지" userId="be12352a-1f3d-4d80-b60e-e9c5ae5a6db4" providerId="ADAL" clId="{1CF6B403-DEEB-4B3E-8FBD-B1C36F70BE4F}" dt="2021-06-06T13:26:06.985" v="1771" actId="255"/>
          <ac:spMkLst>
            <pc:docMk/>
            <pc:sldMk cId="2593830764" sldId="265"/>
            <ac:spMk id="64" creationId="{731FBAA6-8A19-42BD-86BE-CAB6C6A38372}"/>
          </ac:spMkLst>
        </pc:spChg>
        <pc:picChg chg="add mod">
          <ac:chgData name="이민지" userId="be12352a-1f3d-4d80-b60e-e9c5ae5a6db4" providerId="ADAL" clId="{1CF6B403-DEEB-4B3E-8FBD-B1C36F70BE4F}" dt="2021-06-06T12:54:18.217" v="1403" actId="1076"/>
          <ac:picMkLst>
            <pc:docMk/>
            <pc:sldMk cId="2593830764" sldId="265"/>
            <ac:picMk id="3" creationId="{C72F6DCB-5301-4102-8809-E5A29CDE2C6B}"/>
          </ac:picMkLst>
        </pc:picChg>
        <pc:picChg chg="add mod">
          <ac:chgData name="이민지" userId="be12352a-1f3d-4d80-b60e-e9c5ae5a6db4" providerId="ADAL" clId="{1CF6B403-DEEB-4B3E-8FBD-B1C36F70BE4F}" dt="2021-06-06T12:54:00.820" v="1398" actId="1076"/>
          <ac:picMkLst>
            <pc:docMk/>
            <pc:sldMk cId="2593830764" sldId="265"/>
            <ac:picMk id="6" creationId="{0889A27C-41AC-426A-A845-F46F74ED9506}"/>
          </ac:picMkLst>
        </pc:picChg>
        <pc:picChg chg="add mod">
          <ac:chgData name="이민지" userId="be12352a-1f3d-4d80-b60e-e9c5ae5a6db4" providerId="ADAL" clId="{1CF6B403-DEEB-4B3E-8FBD-B1C36F70BE4F}" dt="2021-06-06T12:55:24.152" v="1408" actId="14100"/>
          <ac:picMkLst>
            <pc:docMk/>
            <pc:sldMk cId="2593830764" sldId="265"/>
            <ac:picMk id="8" creationId="{3E67CFC5-F188-40A7-B719-8029B6633C12}"/>
          </ac:picMkLst>
        </pc:picChg>
        <pc:picChg chg="del">
          <ac:chgData name="이민지" userId="be12352a-1f3d-4d80-b60e-e9c5ae5a6db4" providerId="ADAL" clId="{1CF6B403-DEEB-4B3E-8FBD-B1C36F70BE4F}" dt="2021-06-06T12:50:41.842" v="1395" actId="478"/>
          <ac:picMkLst>
            <pc:docMk/>
            <pc:sldMk cId="2593830764" sldId="265"/>
            <ac:picMk id="9" creationId="{BAC5609A-E407-4119-8EE1-1EB10E4D8666}"/>
          </ac:picMkLst>
        </pc:picChg>
        <pc:picChg chg="add mod">
          <ac:chgData name="이민지" userId="be12352a-1f3d-4d80-b60e-e9c5ae5a6db4" providerId="ADAL" clId="{1CF6B403-DEEB-4B3E-8FBD-B1C36F70BE4F}" dt="2021-06-06T12:55:59.243" v="1413" actId="14100"/>
          <ac:picMkLst>
            <pc:docMk/>
            <pc:sldMk cId="2593830764" sldId="265"/>
            <ac:picMk id="11" creationId="{EBBA7A11-1D67-4D18-BA03-0B4676155A1E}"/>
          </ac:picMkLst>
        </pc:picChg>
        <pc:picChg chg="add mod">
          <ac:chgData name="이민지" userId="be12352a-1f3d-4d80-b60e-e9c5ae5a6db4" providerId="ADAL" clId="{1CF6B403-DEEB-4B3E-8FBD-B1C36F70BE4F}" dt="2021-06-06T12:56:49.525" v="1417" actId="14100"/>
          <ac:picMkLst>
            <pc:docMk/>
            <pc:sldMk cId="2593830764" sldId="265"/>
            <ac:picMk id="13" creationId="{3D86B860-DF7A-413F-8E23-B65E67255607}"/>
          </ac:picMkLst>
        </pc:picChg>
        <pc:picChg chg="add mod">
          <ac:chgData name="이민지" userId="be12352a-1f3d-4d80-b60e-e9c5ae5a6db4" providerId="ADAL" clId="{1CF6B403-DEEB-4B3E-8FBD-B1C36F70BE4F}" dt="2021-06-06T12:57:58.381" v="1421" actId="14100"/>
          <ac:picMkLst>
            <pc:docMk/>
            <pc:sldMk cId="2593830764" sldId="265"/>
            <ac:picMk id="15" creationId="{35D5A81D-2A29-4865-82D3-0E4FC752D2A2}"/>
          </ac:picMkLst>
        </pc:picChg>
      </pc:sldChg>
      <pc:sldChg chg="addSp delSp modSp add mod setBg delAnim modAnim modNotesTx">
        <pc:chgData name="이민지" userId="be12352a-1f3d-4d80-b60e-e9c5ae5a6db4" providerId="ADAL" clId="{1CF6B403-DEEB-4B3E-8FBD-B1C36F70BE4F}" dt="2021-06-06T13:26:14.940" v="1772" actId="255"/>
        <pc:sldMkLst>
          <pc:docMk/>
          <pc:sldMk cId="971755348" sldId="266"/>
        </pc:sldMkLst>
        <pc:spChg chg="del">
          <ac:chgData name="이민지" userId="be12352a-1f3d-4d80-b60e-e9c5ae5a6db4" providerId="ADAL" clId="{1CF6B403-DEEB-4B3E-8FBD-B1C36F70BE4F}" dt="2021-06-06T13:00:52.127" v="1438" actId="478"/>
          <ac:spMkLst>
            <pc:docMk/>
            <pc:sldMk cId="971755348" sldId="266"/>
            <ac:spMk id="5" creationId="{0E2BF49C-4849-48DE-A5C3-474982A94DCF}"/>
          </ac:spMkLst>
        </pc:spChg>
        <pc:spChg chg="mod">
          <ac:chgData name="이민지" userId="be12352a-1f3d-4d80-b60e-e9c5ae5a6db4" providerId="ADAL" clId="{1CF6B403-DEEB-4B3E-8FBD-B1C36F70BE4F}" dt="2021-06-06T13:26:14.940" v="1772" actId="255"/>
          <ac:spMkLst>
            <pc:docMk/>
            <pc:sldMk cId="971755348" sldId="266"/>
            <ac:spMk id="64" creationId="{731FBAA6-8A19-42BD-86BE-CAB6C6A38372}"/>
          </ac:spMkLst>
        </pc:spChg>
        <pc:picChg chg="add mod">
          <ac:chgData name="이민지" userId="be12352a-1f3d-4d80-b60e-e9c5ae5a6db4" providerId="ADAL" clId="{1CF6B403-DEEB-4B3E-8FBD-B1C36F70BE4F}" dt="2021-06-06T12:59:34.080" v="1430" actId="1038"/>
          <ac:picMkLst>
            <pc:docMk/>
            <pc:sldMk cId="971755348" sldId="266"/>
            <ac:picMk id="3" creationId="{D7E48913-08C2-404F-B1AF-8B45A6273F2F}"/>
          </ac:picMkLst>
        </pc:picChg>
        <pc:picChg chg="add mod">
          <ac:chgData name="이민지" userId="be12352a-1f3d-4d80-b60e-e9c5ae5a6db4" providerId="ADAL" clId="{1CF6B403-DEEB-4B3E-8FBD-B1C36F70BE4F}" dt="2021-06-06T13:03:03.265" v="1440" actId="1076"/>
          <ac:picMkLst>
            <pc:docMk/>
            <pc:sldMk cId="971755348" sldId="266"/>
            <ac:picMk id="6" creationId="{7F58014D-C956-4952-864A-E1A1E2458961}"/>
          </ac:picMkLst>
        </pc:picChg>
        <pc:picChg chg="del">
          <ac:chgData name="이민지" userId="be12352a-1f3d-4d80-b60e-e9c5ae5a6db4" providerId="ADAL" clId="{1CF6B403-DEEB-4B3E-8FBD-B1C36F70BE4F}" dt="2021-06-06T12:59:29.327" v="1425" actId="478"/>
          <ac:picMkLst>
            <pc:docMk/>
            <pc:sldMk cId="971755348" sldId="266"/>
            <ac:picMk id="9" creationId="{BAC5609A-E407-4119-8EE1-1EB10E4D8666}"/>
          </ac:picMkLst>
        </pc:picChg>
      </pc:sldChg>
      <pc:sldChg chg="addSp delSp modSp add mod setBg delAnim modAnim modNotesTx">
        <pc:chgData name="이민지" userId="be12352a-1f3d-4d80-b60e-e9c5ae5a6db4" providerId="ADAL" clId="{1CF6B403-DEEB-4B3E-8FBD-B1C36F70BE4F}" dt="2021-06-06T13:26:23.751" v="1773" actId="255"/>
        <pc:sldMkLst>
          <pc:docMk/>
          <pc:sldMk cId="365108361" sldId="267"/>
        </pc:sldMkLst>
        <pc:spChg chg="del">
          <ac:chgData name="이민지" userId="be12352a-1f3d-4d80-b60e-e9c5ae5a6db4" providerId="ADAL" clId="{1CF6B403-DEEB-4B3E-8FBD-B1C36F70BE4F}" dt="2021-06-06T13:11:13.969" v="1617" actId="478"/>
          <ac:spMkLst>
            <pc:docMk/>
            <pc:sldMk cId="365108361" sldId="267"/>
            <ac:spMk id="5" creationId="{0E2BF49C-4849-48DE-A5C3-474982A94DCF}"/>
          </ac:spMkLst>
        </pc:spChg>
        <pc:spChg chg="mod">
          <ac:chgData name="이민지" userId="be12352a-1f3d-4d80-b60e-e9c5ae5a6db4" providerId="ADAL" clId="{1CF6B403-DEEB-4B3E-8FBD-B1C36F70BE4F}" dt="2021-06-06T13:26:23.751" v="1773" actId="255"/>
          <ac:spMkLst>
            <pc:docMk/>
            <pc:sldMk cId="365108361" sldId="267"/>
            <ac:spMk id="64" creationId="{731FBAA6-8A19-42BD-86BE-CAB6C6A38372}"/>
          </ac:spMkLst>
        </pc:spChg>
        <pc:picChg chg="add mod">
          <ac:chgData name="이민지" userId="be12352a-1f3d-4d80-b60e-e9c5ae5a6db4" providerId="ADAL" clId="{1CF6B403-DEEB-4B3E-8FBD-B1C36F70BE4F}" dt="2021-06-06T13:04:18.966" v="1445" actId="14100"/>
          <ac:picMkLst>
            <pc:docMk/>
            <pc:sldMk cId="365108361" sldId="267"/>
            <ac:picMk id="3" creationId="{A09CBCF7-8C7B-436B-87DC-55D5587640BA}"/>
          </ac:picMkLst>
        </pc:picChg>
        <pc:picChg chg="add mod">
          <ac:chgData name="이민지" userId="be12352a-1f3d-4d80-b60e-e9c5ae5a6db4" providerId="ADAL" clId="{1CF6B403-DEEB-4B3E-8FBD-B1C36F70BE4F}" dt="2021-06-06T13:11:25.696" v="1621" actId="1076"/>
          <ac:picMkLst>
            <pc:docMk/>
            <pc:sldMk cId="365108361" sldId="267"/>
            <ac:picMk id="6" creationId="{CB846CE0-FE74-4DA3-ADB2-EA4A8F431EB7}"/>
          </ac:picMkLst>
        </pc:picChg>
        <pc:picChg chg="add mod">
          <ac:chgData name="이민지" userId="be12352a-1f3d-4d80-b60e-e9c5ae5a6db4" providerId="ADAL" clId="{1CF6B403-DEEB-4B3E-8FBD-B1C36F70BE4F}" dt="2021-06-06T13:12:33.435" v="1626" actId="14100"/>
          <ac:picMkLst>
            <pc:docMk/>
            <pc:sldMk cId="365108361" sldId="267"/>
            <ac:picMk id="8" creationId="{C160A8C3-7BE4-4030-A783-0060E953A0FE}"/>
          </ac:picMkLst>
        </pc:picChg>
        <pc:picChg chg="del">
          <ac:chgData name="이민지" userId="be12352a-1f3d-4d80-b60e-e9c5ae5a6db4" providerId="ADAL" clId="{1CF6B403-DEEB-4B3E-8FBD-B1C36F70BE4F}" dt="2021-06-06T13:04:15.274" v="1444" actId="478"/>
          <ac:picMkLst>
            <pc:docMk/>
            <pc:sldMk cId="365108361" sldId="267"/>
            <ac:picMk id="9" creationId="{BAC5609A-E407-4119-8EE1-1EB10E4D8666}"/>
          </ac:picMkLst>
        </pc:picChg>
      </pc:sldChg>
      <pc:sldChg chg="delSp modSp add mod setBg delAnim modNotesTx">
        <pc:chgData name="이민지" userId="be12352a-1f3d-4d80-b60e-e9c5ae5a6db4" providerId="ADAL" clId="{1CF6B403-DEEB-4B3E-8FBD-B1C36F70BE4F}" dt="2021-06-06T13:26:30.496" v="1774" actId="255"/>
        <pc:sldMkLst>
          <pc:docMk/>
          <pc:sldMk cId="2589582347" sldId="268"/>
        </pc:sldMkLst>
        <pc:spChg chg="del mod">
          <ac:chgData name="이민지" userId="be12352a-1f3d-4d80-b60e-e9c5ae5a6db4" providerId="ADAL" clId="{1CF6B403-DEEB-4B3E-8FBD-B1C36F70BE4F}" dt="2021-06-06T13:14:03.093" v="1673" actId="478"/>
          <ac:spMkLst>
            <pc:docMk/>
            <pc:sldMk cId="2589582347" sldId="268"/>
            <ac:spMk id="5" creationId="{0E2BF49C-4849-48DE-A5C3-474982A94DCF}"/>
          </ac:spMkLst>
        </pc:spChg>
        <pc:spChg chg="mod">
          <ac:chgData name="이민지" userId="be12352a-1f3d-4d80-b60e-e9c5ae5a6db4" providerId="ADAL" clId="{1CF6B403-DEEB-4B3E-8FBD-B1C36F70BE4F}" dt="2021-06-06T13:26:30.496" v="1774" actId="255"/>
          <ac:spMkLst>
            <pc:docMk/>
            <pc:sldMk cId="2589582347" sldId="268"/>
            <ac:spMk id="64" creationId="{731FBAA6-8A19-42BD-86BE-CAB6C6A38372}"/>
          </ac:spMkLst>
        </pc:spChg>
        <pc:picChg chg="del">
          <ac:chgData name="이민지" userId="be12352a-1f3d-4d80-b60e-e9c5ae5a6db4" providerId="ADAL" clId="{1CF6B403-DEEB-4B3E-8FBD-B1C36F70BE4F}" dt="2021-06-06T13:13:58.760" v="1671" actId="478"/>
          <ac:picMkLst>
            <pc:docMk/>
            <pc:sldMk cId="2589582347" sldId="268"/>
            <ac:picMk id="9" creationId="{BAC5609A-E407-4119-8EE1-1EB10E4D866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76638-F60F-4B51-A70A-0F186A1403AA}" type="datetimeFigureOut">
              <a:rPr lang="ko-KR" altLang="en-US" smtClean="0"/>
              <a:t>2021-06-07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C191C-2AA9-4F5C-8887-5E037B4B895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473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r>
              <a:rPr lang="en-US" altLang="ko-KR" dirty="0"/>
              <a:t>1.</a:t>
            </a:r>
            <a:r>
              <a:rPr lang="ko-KR" altLang="en-US" dirty="0" err="1"/>
              <a:t>팀소개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주제선정 배경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작품소개</a:t>
            </a:r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/>
              <a:t>기능에 대한 소스코드 소개</a:t>
            </a:r>
            <a:endParaRPr lang="en-US" altLang="ko-KR" dirty="0"/>
          </a:p>
          <a:p>
            <a:r>
              <a:rPr lang="en-US" altLang="ko-KR" dirty="0"/>
              <a:t>5.</a:t>
            </a:r>
            <a:r>
              <a:rPr lang="ko-KR" altLang="en-US" dirty="0"/>
              <a:t>구현영상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C191C-2AA9-4F5C-8887-5E037B4B8952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03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리스트의 선택과 삭제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C191C-2AA9-4F5C-8887-5E037B4B8952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0570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팔굽혀펴기를 측정하고 종료를 누르면 디비에 올라가는 부분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C191C-2AA9-4F5C-8887-5E037B4B8952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1490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카운트 기록해서 메인화면에서 오늘한 기록 보여줌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C191C-2AA9-4F5C-8887-5E037B4B8952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836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/>
              <a:t>년월 넘어가는것</a:t>
            </a:r>
            <a:endParaRPr lang="en-US" altLang="ko-KR"/>
          </a:p>
          <a:p>
            <a:pPr marL="228600" indent="-228600">
              <a:buAutoNum type="arabicPeriod"/>
            </a:pPr>
            <a:r>
              <a:rPr lang="ko-KR" altLang="en-US"/>
              <a:t>표 디자인부분</a:t>
            </a:r>
            <a:endParaRPr lang="en-US" altLang="ko-KR"/>
          </a:p>
          <a:p>
            <a:pPr marL="228600" indent="-228600">
              <a:buAutoNum type="arabicPeriod"/>
            </a:pPr>
            <a:r>
              <a:rPr lang="ko-KR" altLang="en-US"/>
              <a:t>데이터 가져오는부분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C191C-2AA9-4F5C-8887-5E037B4B8952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602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자세추천 소스코드</a:t>
            </a:r>
            <a:r>
              <a:rPr lang="en-US" altLang="ko-KR" dirty="0"/>
              <a:t>+AVD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C191C-2AA9-4F5C-8887-5E037B4B8952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466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기록삭제 소스코드</a:t>
            </a:r>
            <a:r>
              <a:rPr lang="en-US" altLang="ko-KR" dirty="0"/>
              <a:t>+AVD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C191C-2AA9-4F5C-8887-5E037B4B8952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490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구현영상 시뮬레이션 실시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C191C-2AA9-4F5C-8887-5E037B4B8952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41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팀 소개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팀원 역할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 err="1"/>
              <a:t>김정홍</a:t>
            </a:r>
            <a:r>
              <a:rPr lang="en-US" altLang="ko-KR" dirty="0"/>
              <a:t>: </a:t>
            </a:r>
            <a:r>
              <a:rPr lang="ko-KR" altLang="en-US" dirty="0"/>
              <a:t>레이아웃 구현</a:t>
            </a:r>
            <a:r>
              <a:rPr lang="en-US" altLang="ko-KR" dirty="0"/>
              <a:t>, </a:t>
            </a:r>
            <a:r>
              <a:rPr lang="ko-KR" altLang="en-US" dirty="0"/>
              <a:t>데이터 및 테이블 구현</a:t>
            </a:r>
            <a:r>
              <a:rPr lang="en-US" altLang="ko-KR" dirty="0"/>
              <a:t>, </a:t>
            </a:r>
            <a:r>
              <a:rPr lang="ko-KR" altLang="en-US" dirty="0"/>
              <a:t>테스트 및 보완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 err="1"/>
              <a:t>강덕규</a:t>
            </a:r>
            <a:r>
              <a:rPr lang="en-US" altLang="ko-KR" dirty="0"/>
              <a:t>: </a:t>
            </a:r>
            <a:r>
              <a:rPr lang="ko-KR" altLang="en-US" dirty="0"/>
              <a:t>레이아웃구현</a:t>
            </a:r>
            <a:r>
              <a:rPr lang="en-US" altLang="ko-KR" dirty="0"/>
              <a:t>, </a:t>
            </a:r>
            <a:r>
              <a:rPr lang="ko-KR" altLang="en-US" dirty="0"/>
              <a:t>문서관리</a:t>
            </a:r>
            <a:r>
              <a:rPr lang="en-US" altLang="ko-KR" dirty="0"/>
              <a:t>, </a:t>
            </a:r>
            <a:r>
              <a:rPr lang="ko-KR" altLang="en-US" dirty="0"/>
              <a:t>버튼기능구현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</a:t>
            </a:r>
            <a:r>
              <a:rPr lang="ko-KR" altLang="en-US" dirty="0"/>
              <a:t>오재우</a:t>
            </a:r>
            <a:r>
              <a:rPr lang="en-US" altLang="ko-KR" dirty="0"/>
              <a:t>: </a:t>
            </a:r>
            <a:r>
              <a:rPr lang="ko-KR" altLang="en-US" dirty="0"/>
              <a:t>레이아웃 구현</a:t>
            </a:r>
            <a:r>
              <a:rPr lang="en-US" altLang="ko-KR" dirty="0"/>
              <a:t>, </a:t>
            </a:r>
            <a:r>
              <a:rPr lang="ko-KR" altLang="en-US" dirty="0"/>
              <a:t>데이터 및 테이블 구현</a:t>
            </a:r>
            <a:r>
              <a:rPr lang="en-US" altLang="ko-KR" dirty="0"/>
              <a:t>,</a:t>
            </a:r>
            <a:r>
              <a:rPr lang="ko-KR" altLang="en-US" dirty="0"/>
              <a:t> 테스트 및 보완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</a:t>
            </a:r>
            <a:r>
              <a:rPr lang="ko-KR" altLang="en-US" dirty="0"/>
              <a:t>이민지</a:t>
            </a:r>
            <a:r>
              <a:rPr lang="en-US" altLang="ko-KR" dirty="0"/>
              <a:t>: </a:t>
            </a:r>
            <a:r>
              <a:rPr lang="ko-KR" altLang="en-US" dirty="0"/>
              <a:t>레이아웃구현</a:t>
            </a:r>
            <a:r>
              <a:rPr lang="en-US" altLang="ko-KR" dirty="0"/>
              <a:t>, </a:t>
            </a:r>
            <a:r>
              <a:rPr lang="ko-KR" altLang="en-US" dirty="0"/>
              <a:t>버튼기능구현</a:t>
            </a:r>
            <a:r>
              <a:rPr lang="en-US" altLang="ko-KR" dirty="0"/>
              <a:t>,</a:t>
            </a:r>
            <a:r>
              <a:rPr lang="ko-KR" altLang="en-US" dirty="0"/>
              <a:t> 테스트 및 보완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C191C-2AA9-4F5C-8887-5E037B4B8952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416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주제선정배경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하루단위 기록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유형별 기록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C191C-2AA9-4F5C-8887-5E037B4B895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58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작품소개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요약서 작품설명 참고</a:t>
            </a:r>
            <a:endParaRPr lang="en-US" altLang="ko-KR" dirty="0"/>
          </a:p>
          <a:p>
            <a:r>
              <a:rPr lang="en-US" altLang="ko-KR" dirty="0"/>
              <a:t>(-</a:t>
            </a:r>
            <a:r>
              <a:rPr lang="ko-KR" altLang="en-US" dirty="0"/>
              <a:t>타입별로 카운트하여 </a:t>
            </a:r>
            <a:r>
              <a:rPr lang="ko-KR" altLang="en-US" dirty="0" err="1"/>
              <a:t>꺽은선</a:t>
            </a:r>
            <a:r>
              <a:rPr lang="ko-KR" altLang="en-US" dirty="0"/>
              <a:t> 그래프 제공한다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자세를 가이드해 </a:t>
            </a:r>
            <a:r>
              <a:rPr lang="ko-KR" altLang="en-US" dirty="0" err="1"/>
              <a:t>바른자세</a:t>
            </a:r>
            <a:r>
              <a:rPr lang="ko-KR" altLang="en-US" dirty="0"/>
              <a:t> 유도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앱을 사용하여 편리하게 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C191C-2AA9-4F5C-8887-5E037B4B8952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760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오늘꺼 </a:t>
            </a:r>
            <a:r>
              <a:rPr lang="en-US" altLang="ko-KR"/>
              <a:t>select</a:t>
            </a:r>
            <a:r>
              <a:rPr lang="ko-KR" altLang="en-US"/>
              <a:t>해서 </a:t>
            </a:r>
            <a:r>
              <a:rPr lang="en-US" altLang="ko-KR"/>
              <a:t>text</a:t>
            </a:r>
            <a:r>
              <a:rPr lang="ko-KR" altLang="en-US"/>
              <a:t>로 보여주는부분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C191C-2AA9-4F5C-8887-5E037B4B8952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968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트레이닝 시작</a:t>
            </a:r>
            <a:r>
              <a:rPr lang="en-US" altLang="ko-KR" dirty="0"/>
              <a:t>+</a:t>
            </a:r>
            <a:r>
              <a:rPr lang="ko-KR" altLang="en-US" dirty="0"/>
              <a:t>인덱스 추가</a:t>
            </a:r>
            <a:r>
              <a:rPr lang="en-US" altLang="ko-KR" dirty="0"/>
              <a:t>+</a:t>
            </a:r>
            <a:r>
              <a:rPr lang="ko-KR" altLang="en-US" dirty="0"/>
              <a:t>기록 소스코드와 </a:t>
            </a:r>
            <a:r>
              <a:rPr lang="en-US" altLang="ko-KR" dirty="0"/>
              <a:t>AVD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C191C-2AA9-4F5C-8887-5E037B4B8952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523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추가하기 눌렀을때 대화상자로 열림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C191C-2AA9-4F5C-8887-5E037B4B8952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518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이름입력하고 생성 누르면 </a:t>
            </a:r>
            <a:r>
              <a:rPr lang="en-US" altLang="ko-KR"/>
              <a:t>insert</a:t>
            </a:r>
            <a:r>
              <a:rPr lang="ko-KR" altLang="en-US"/>
              <a:t>하고 리스트뷰에 보여줄 아이템을 업데이트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C191C-2AA9-4F5C-8887-5E037B4B8952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359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어댑터를 통한 리스트와 리스트아이템연결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C191C-2AA9-4F5C-8887-5E037B4B8952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2745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hyperlink" Target="https://youtu.be/MwNCz0I722g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3E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141" y="838132"/>
            <a:ext cx="475103" cy="383066"/>
            <a:chOff x="943141" y="838132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3027252" y="8531483"/>
            <a:ext cx="7914027" cy="21666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kern="0" spc="100" dirty="0">
                <a:solidFill>
                  <a:srgbClr val="2FA599"/>
                </a:solidFill>
                <a:latin typeface="Amasis MT Pro Black" panose="02040A04050005020304" pitchFamily="18" charset="0"/>
                <a:cs typeface="여기어때 잘난체 OTF" pitchFamily="34" charset="0"/>
              </a:rPr>
              <a:t>2016039100 Kim Jeong hong</a:t>
            </a:r>
          </a:p>
          <a:p>
            <a:pPr algn="just"/>
            <a:r>
              <a:rPr lang="en-US" sz="2500" kern="0" spc="100" dirty="0">
                <a:solidFill>
                  <a:srgbClr val="2FA599"/>
                </a:solidFill>
                <a:latin typeface="Amasis MT Pro Black" panose="02040A04050005020304" pitchFamily="18" charset="0"/>
                <a:cs typeface="여기어때 잘난체 OTF" pitchFamily="34" charset="0"/>
              </a:rPr>
              <a:t>2017068005 Kang Deok gyu</a:t>
            </a:r>
          </a:p>
          <a:p>
            <a:pPr algn="just"/>
            <a:r>
              <a:rPr lang="en-US" sz="2500" kern="0" spc="100" dirty="0">
                <a:solidFill>
                  <a:srgbClr val="2FA599"/>
                </a:solidFill>
                <a:latin typeface="Amasis MT Pro Black" panose="02040A04050005020304" pitchFamily="18" charset="0"/>
                <a:cs typeface="여기어때 잘난체 OTF" pitchFamily="34" charset="0"/>
              </a:rPr>
              <a:t>2017038104 Oh Jae woo</a:t>
            </a:r>
          </a:p>
          <a:p>
            <a:pPr algn="just"/>
            <a:r>
              <a:rPr lang="en-US" sz="2500" kern="0" spc="100" dirty="0">
                <a:solidFill>
                  <a:srgbClr val="2FA599"/>
                </a:solidFill>
                <a:latin typeface="Amasis MT Pro Black" panose="02040A04050005020304" pitchFamily="18" charset="0"/>
                <a:cs typeface="여기어때 잘난체 OTF" pitchFamily="34" charset="0"/>
              </a:rPr>
              <a:t>2018038094 Lee Min ji</a:t>
            </a:r>
            <a:endParaRPr lang="en-US" dirty="0">
              <a:latin typeface="Amasis MT Pro Black" panose="02040A04050005020304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FF05D6-BEBD-4C3A-9FAC-436292062E7C}"/>
              </a:ext>
            </a:extLst>
          </p:cNvPr>
          <p:cNvGrpSpPr/>
          <p:nvPr/>
        </p:nvGrpSpPr>
        <p:grpSpPr>
          <a:xfrm>
            <a:off x="4267200" y="1790700"/>
            <a:ext cx="10615363" cy="7165688"/>
            <a:chOff x="4267200" y="1790700"/>
            <a:chExt cx="10615363" cy="716568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686036" y="1790700"/>
              <a:ext cx="6171429" cy="3857142"/>
              <a:chOff x="5717440" y="1810909"/>
              <a:chExt cx="6171429" cy="385714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717440" y="1810909"/>
                <a:ext cx="6171429" cy="3857142"/>
              </a:xfrm>
              <a:prstGeom prst="rect">
                <a:avLst/>
              </a:prstGeom>
              <a:ln>
                <a:solidFill>
                  <a:srgbClr val="F3EAC2"/>
                </a:solidFill>
              </a:ln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882220" y="5348248"/>
              <a:ext cx="2430322" cy="2289910"/>
              <a:chOff x="8913624" y="5368457"/>
              <a:chExt cx="2430322" cy="228991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720000">
                <a:off x="7773842" y="4353369"/>
                <a:ext cx="4866667" cy="458095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720000">
                <a:off x="8913624" y="5368457"/>
                <a:ext cx="2430322" cy="2289910"/>
              </a:xfrm>
              <a:prstGeom prst="rect">
                <a:avLst/>
              </a:prstGeom>
              <a:ln>
                <a:solidFill>
                  <a:srgbClr val="F3EAC2"/>
                </a:solidFill>
              </a:ln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869702" y="3861150"/>
              <a:ext cx="7009524" cy="5095238"/>
              <a:chOff x="3901106" y="3881359"/>
              <a:chExt cx="7009524" cy="509523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20820000">
                <a:off x="3901106" y="3881359"/>
                <a:ext cx="7009524" cy="509523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780000">
                <a:off x="5653487" y="4981491"/>
                <a:ext cx="3503163" cy="2543072"/>
              </a:xfrm>
              <a:prstGeom prst="rect">
                <a:avLst/>
              </a:prstGeom>
              <a:ln>
                <a:solidFill>
                  <a:srgbClr val="F3EAC2"/>
                </a:solidFill>
              </a:ln>
            </p:spPr>
          </p:pic>
        </p:grpSp>
        <p:sp>
          <p:nvSpPr>
            <p:cNvPr id="31" name="Object 31"/>
            <p:cNvSpPr txBox="1"/>
            <p:nvPr/>
          </p:nvSpPr>
          <p:spPr>
            <a:xfrm rot="20820000">
              <a:off x="6589131" y="5392392"/>
              <a:ext cx="3523839" cy="16703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/>
            <a:lstStyle/>
            <a:p>
              <a:pPr algn="ctr"/>
              <a:r>
                <a:rPr lang="en-US" sz="9800" dirty="0">
                  <a:solidFill>
                    <a:srgbClr val="EC524B"/>
                  </a:solidFill>
                  <a:latin typeface="Cooper Black" panose="0208090404030B020404" pitchFamily="18" charset="0"/>
                  <a:cs typeface="여기어때 잘난체 OTF" pitchFamily="34" charset="0"/>
                </a:rPr>
                <a:t>Push</a:t>
              </a:r>
              <a:endParaRPr lang="en-US" dirty="0">
                <a:latin typeface="Cooper Black" panose="0208090404030B020404" pitchFamily="18" charset="0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 rot="720000">
              <a:off x="10003207" y="5567845"/>
              <a:ext cx="2439563" cy="22421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/>
            <a:lstStyle/>
            <a:p>
              <a:pPr algn="ctr"/>
              <a:r>
                <a:rPr lang="en-US" sz="9800" dirty="0">
                  <a:solidFill>
                    <a:srgbClr val="EC524B"/>
                  </a:solidFill>
                  <a:latin typeface="Cooper Black" panose="0208090404030B020404" pitchFamily="18" charset="0"/>
                  <a:cs typeface="여기어때 잘난체 OTF" pitchFamily="34" charset="0"/>
                </a:rPr>
                <a:t>Up</a:t>
              </a:r>
              <a:endParaRPr lang="en-US" dirty="0">
                <a:latin typeface="Cooper Black" panose="0208090404030B020404" pitchFamily="18" charset="0"/>
              </a:endParaRPr>
            </a:p>
          </p:txBody>
        </p:sp>
        <p:grpSp>
          <p:nvGrpSpPr>
            <p:cNvPr id="1010" name="그룹 1010"/>
            <p:cNvGrpSpPr/>
            <p:nvPr/>
          </p:nvGrpSpPr>
          <p:grpSpPr>
            <a:xfrm>
              <a:off x="11876186" y="5487810"/>
              <a:ext cx="684971" cy="66927"/>
              <a:chOff x="10907590" y="5508019"/>
              <a:chExt cx="684971" cy="6692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140000">
                <a:off x="10907590" y="5508019"/>
                <a:ext cx="684971" cy="66927"/>
              </a:xfrm>
              <a:prstGeom prst="rect">
                <a:avLst/>
              </a:prstGeom>
              <a:ln>
                <a:solidFill>
                  <a:srgbClr val="F3EAC2"/>
                </a:solidFill>
              </a:ln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277562" y="6115755"/>
              <a:ext cx="684971" cy="66927"/>
              <a:chOff x="11308966" y="6135964"/>
              <a:chExt cx="684971" cy="6692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5600000">
                <a:off x="11308966" y="6135964"/>
                <a:ext cx="684971" cy="66927"/>
              </a:xfrm>
              <a:prstGeom prst="rect">
                <a:avLst/>
              </a:prstGeom>
              <a:ln>
                <a:solidFill>
                  <a:srgbClr val="F3EAC2"/>
                </a:solidFill>
              </a:ln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038458" y="5954786"/>
              <a:ext cx="684971" cy="66927"/>
              <a:chOff x="5069862" y="5974995"/>
              <a:chExt cx="684971" cy="6692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4560000">
                <a:off x="5069862" y="5974995"/>
                <a:ext cx="684971" cy="66927"/>
              </a:xfrm>
              <a:prstGeom prst="rect">
                <a:avLst/>
              </a:prstGeom>
              <a:ln>
                <a:solidFill>
                  <a:srgbClr val="F3EAC2"/>
                </a:solidFill>
              </a:ln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437804" y="5196807"/>
              <a:ext cx="684971" cy="66927"/>
              <a:chOff x="5469208" y="5217016"/>
              <a:chExt cx="684971" cy="6692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780000">
                <a:off x="5469208" y="5217016"/>
                <a:ext cx="684971" cy="66927"/>
              </a:xfrm>
              <a:prstGeom prst="rect">
                <a:avLst/>
              </a:prstGeom>
              <a:ln>
                <a:solidFill>
                  <a:srgbClr val="F3EAC2"/>
                </a:solidFill>
              </a:ln>
            </p:spPr>
          </p:pic>
        </p:grpSp>
        <p:sp>
          <p:nvSpPr>
            <p:cNvPr id="45" name="Object 45"/>
            <p:cNvSpPr txBox="1"/>
            <p:nvPr/>
          </p:nvSpPr>
          <p:spPr>
            <a:xfrm>
              <a:off x="4267200" y="6995187"/>
              <a:ext cx="10615363" cy="19433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/>
            <a:lstStyle/>
            <a:p>
              <a:pPr algn="ctr"/>
              <a:r>
                <a:rPr lang="en-US" sz="12200" dirty="0">
                  <a:ln w="57150">
                    <a:solidFill>
                      <a:srgbClr val="EC524B"/>
                    </a:solidFill>
                  </a:ln>
                  <a:solidFill>
                    <a:srgbClr val="FFF8E9"/>
                  </a:solidFill>
                  <a:latin typeface="Cooper Black" panose="0208090404030B020404" pitchFamily="18" charset="0"/>
                  <a:cs typeface="여기어때 잘난체 OTF" pitchFamily="34" charset="0"/>
                </a:rPr>
                <a:t>Trainer</a:t>
              </a:r>
              <a:endParaRPr lang="en-US" dirty="0">
                <a:ln w="57150">
                  <a:solidFill>
                    <a:srgbClr val="EC524B"/>
                  </a:solidFill>
                </a:ln>
                <a:latin typeface="Cooper Black" panose="0208090404030B020404" pitchFamily="18" charset="0"/>
              </a:endParaRPr>
            </a:p>
          </p:txBody>
        </p:sp>
      </p:grpSp>
      <p:sp>
        <p:nvSpPr>
          <p:cNvPr id="35" name="Object 13">
            <a:extLst>
              <a:ext uri="{FF2B5EF4-FFF2-40B4-BE49-F238E27FC236}">
                <a16:creationId xmlns:a16="http://schemas.microsoft.com/office/drawing/2014/main" id="{85A485C5-6067-4C57-BCFC-223F3FDF540C}"/>
              </a:ext>
            </a:extLst>
          </p:cNvPr>
          <p:cNvSpPr txBox="1"/>
          <p:nvPr/>
        </p:nvSpPr>
        <p:spPr>
          <a:xfrm>
            <a:off x="6858000" y="934106"/>
            <a:ext cx="5705656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200" dirty="0">
                <a:solidFill>
                  <a:srgbClr val="0AD100"/>
                </a:solidFill>
                <a:latin typeface="Amasis MT Pro Black" panose="02040A04050005020304" pitchFamily="18" charset="0"/>
                <a:cs typeface="에스코어 드림 6 Bold" pitchFamily="34" charset="0"/>
              </a:rPr>
              <a:t>Open Source Project</a:t>
            </a:r>
            <a:endParaRPr lang="en-US" dirty="0">
              <a:solidFill>
                <a:srgbClr val="0AD100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67A6C1CC-34C2-48D7-8054-8D1356CA1322}"/>
              </a:ext>
            </a:extLst>
          </p:cNvPr>
          <p:cNvSpPr txBox="1"/>
          <p:nvPr/>
        </p:nvSpPr>
        <p:spPr>
          <a:xfrm>
            <a:off x="13716000" y="900375"/>
            <a:ext cx="4063339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800" kern="0" spc="1200" dirty="0">
                <a:solidFill>
                  <a:srgbClr val="0AD100"/>
                </a:solidFill>
                <a:latin typeface="Amasis MT Pro Black" panose="02040A04050005020304" pitchFamily="18" charset="0"/>
                <a:cs typeface="에스코어 드림 6 Bold" pitchFamily="34" charset="0"/>
              </a:rPr>
              <a:t>13Team</a:t>
            </a:r>
            <a:endParaRPr lang="en-US" dirty="0">
              <a:solidFill>
                <a:srgbClr val="0AD100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A4D6A7-05E6-44C0-9D59-B312DC9BCEC0}"/>
              </a:ext>
            </a:extLst>
          </p:cNvPr>
          <p:cNvSpPr txBox="1"/>
          <p:nvPr/>
        </p:nvSpPr>
        <p:spPr>
          <a:xfrm>
            <a:off x="530678" y="8623088"/>
            <a:ext cx="9736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latin typeface="Amasis MT Pro Black" panose="02040A04050005020304" pitchFamily="18" charset="0"/>
              </a:rPr>
              <a:t>YouTube </a:t>
            </a:r>
            <a:r>
              <a:rPr lang="en-US" altLang="ko-KR" sz="3500">
                <a:latin typeface="Amasis MT Pro Black" panose="02040A04050005020304" pitchFamily="18" charset="0"/>
              </a:rPr>
              <a:t>URL:</a:t>
            </a:r>
            <a:r>
              <a:rPr lang="en-US" altLang="ko-KR" sz="3600" b="0" i="0" u="none" strike="noStrike">
                <a:effectLst/>
                <a:latin typeface="Roboto" panose="020B0604020202020204" pitchFamily="2" charset="0"/>
                <a:hlinkClick r:id="rId10"/>
              </a:rPr>
              <a:t>https://youtu.be/MwNCz0I722g</a:t>
            </a:r>
            <a:endParaRPr lang="ko-KR" altLang="en-US" sz="3500" dirty="0">
              <a:latin typeface="Amasis MT Pro Black" panose="02040A040500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14">
            <a:extLst>
              <a:ext uri="{FF2B5EF4-FFF2-40B4-BE49-F238E27FC236}">
                <a16:creationId xmlns:a16="http://schemas.microsoft.com/office/drawing/2014/main" id="{731FBAA6-8A19-42BD-86BE-CAB6C6A38372}"/>
              </a:ext>
            </a:extLst>
          </p:cNvPr>
          <p:cNvSpPr txBox="1"/>
          <p:nvPr/>
        </p:nvSpPr>
        <p:spPr>
          <a:xfrm>
            <a:off x="228600" y="38100"/>
            <a:ext cx="19812000" cy="14449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7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masis MT Pro Black" panose="02040A04050005020304" pitchFamily="18" charset="0"/>
              </a:rPr>
              <a:t>04.Introduction to Works </a:t>
            </a:r>
            <a:r>
              <a:rPr lang="en-US" altLang="ko-KR" sz="5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masis MT Pro Black" panose="02040A04050005020304" pitchFamily="18" charset="0"/>
              </a:rPr>
              <a:t>–Training Start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4AD42CD-318C-4532-9F9C-0768DAF8C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800" y="1871659"/>
            <a:ext cx="3619500" cy="7667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7CDA3F-58B4-4236-9306-841AB65D8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57358"/>
            <a:ext cx="9563100" cy="78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49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14">
            <a:extLst>
              <a:ext uri="{FF2B5EF4-FFF2-40B4-BE49-F238E27FC236}">
                <a16:creationId xmlns:a16="http://schemas.microsoft.com/office/drawing/2014/main" id="{731FBAA6-8A19-42BD-86BE-CAB6C6A38372}"/>
              </a:ext>
            </a:extLst>
          </p:cNvPr>
          <p:cNvSpPr txBox="1"/>
          <p:nvPr/>
        </p:nvSpPr>
        <p:spPr>
          <a:xfrm>
            <a:off x="228600" y="38100"/>
            <a:ext cx="19812000" cy="14449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7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masis MT Pro Black" panose="02040A04050005020304" pitchFamily="18" charset="0"/>
              </a:rPr>
              <a:t>04.Introduction to Works </a:t>
            </a:r>
            <a:r>
              <a:rPr lang="en-US" altLang="ko-KR" sz="5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masis MT Pro Black" panose="02040A04050005020304" pitchFamily="18" charset="0"/>
              </a:rPr>
              <a:t>–Training Start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C35504D-922D-463C-80E1-B8DFC1B74E65}"/>
              </a:ext>
            </a:extLst>
          </p:cNvPr>
          <p:cNvGrpSpPr/>
          <p:nvPr/>
        </p:nvGrpSpPr>
        <p:grpSpPr>
          <a:xfrm>
            <a:off x="609600" y="1714500"/>
            <a:ext cx="16040100" cy="8172450"/>
            <a:chOff x="76200" y="1824037"/>
            <a:chExt cx="16040100" cy="817245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4AD42CD-318C-4532-9F9C-0768DAF8C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96800" y="2076449"/>
              <a:ext cx="3619500" cy="766762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D31D25B-C61C-468B-8A5A-0677F6A16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" y="1824037"/>
              <a:ext cx="9895114" cy="817245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66FA7A71-CE8C-4214-94E7-BCC627E22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2009775"/>
            <a:ext cx="9317490" cy="78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2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14">
            <a:extLst>
              <a:ext uri="{FF2B5EF4-FFF2-40B4-BE49-F238E27FC236}">
                <a16:creationId xmlns:a16="http://schemas.microsoft.com/office/drawing/2014/main" id="{731FBAA6-8A19-42BD-86BE-CAB6C6A38372}"/>
              </a:ext>
            </a:extLst>
          </p:cNvPr>
          <p:cNvSpPr txBox="1"/>
          <p:nvPr/>
        </p:nvSpPr>
        <p:spPr>
          <a:xfrm>
            <a:off x="228600" y="38100"/>
            <a:ext cx="19812000" cy="14449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7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masis MT Pro Black" panose="02040A04050005020304" pitchFamily="18" charset="0"/>
              </a:rPr>
              <a:t>04.Introduction to Works </a:t>
            </a:r>
            <a:r>
              <a:rPr lang="en-US" altLang="ko-KR" sz="5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masis MT Pro Black" panose="02040A04050005020304" pitchFamily="18" charset="0"/>
              </a:rPr>
              <a:t>–Training Start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B02348B-3760-43FE-9A92-AC93F0FAF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0" y="1943100"/>
            <a:ext cx="3737883" cy="76295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67EFA8-6DED-47E5-B3A1-C7841D912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76009"/>
            <a:ext cx="11806084" cy="78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79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14">
            <a:extLst>
              <a:ext uri="{FF2B5EF4-FFF2-40B4-BE49-F238E27FC236}">
                <a16:creationId xmlns:a16="http://schemas.microsoft.com/office/drawing/2014/main" id="{731FBAA6-8A19-42BD-86BE-CAB6C6A38372}"/>
              </a:ext>
            </a:extLst>
          </p:cNvPr>
          <p:cNvSpPr txBox="1"/>
          <p:nvPr/>
        </p:nvSpPr>
        <p:spPr>
          <a:xfrm>
            <a:off x="228600" y="38100"/>
            <a:ext cx="19812000" cy="14449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7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masis MT Pro Black" panose="02040A04050005020304" pitchFamily="18" charset="0"/>
              </a:rPr>
              <a:t>04.Introduction to Works </a:t>
            </a:r>
            <a:r>
              <a:rPr lang="en-US" altLang="ko-KR" sz="5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masis MT Pro Black" panose="02040A04050005020304" pitchFamily="18" charset="0"/>
              </a:rPr>
              <a:t>–Training Start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7B273A5-7EB6-4F03-9621-C3A932E2E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9200" y="2036335"/>
            <a:ext cx="3505200" cy="76295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9328E5E-73D4-41C2-AD1A-2B1F9E667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714500"/>
            <a:ext cx="9829800" cy="827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10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14">
            <a:extLst>
              <a:ext uri="{FF2B5EF4-FFF2-40B4-BE49-F238E27FC236}">
                <a16:creationId xmlns:a16="http://schemas.microsoft.com/office/drawing/2014/main" id="{731FBAA6-8A19-42BD-86BE-CAB6C6A38372}"/>
              </a:ext>
            </a:extLst>
          </p:cNvPr>
          <p:cNvSpPr txBox="1"/>
          <p:nvPr/>
        </p:nvSpPr>
        <p:spPr>
          <a:xfrm>
            <a:off x="228600" y="38100"/>
            <a:ext cx="19583400" cy="14449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7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masis MT Pro Black" panose="02040A04050005020304" pitchFamily="18" charset="0"/>
              </a:rPr>
              <a:t>04.Introduction to Works </a:t>
            </a:r>
            <a:r>
              <a:rPr lang="en-US" altLang="ko-KR" sz="5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masis MT Pro Black" panose="02040A04050005020304" pitchFamily="18" charset="0"/>
              </a:rPr>
              <a:t>–Record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B4C369-D026-464D-AC11-B1C9EB0C0DA7}"/>
              </a:ext>
            </a:extLst>
          </p:cNvPr>
          <p:cNvGrpSpPr/>
          <p:nvPr/>
        </p:nvGrpSpPr>
        <p:grpSpPr>
          <a:xfrm>
            <a:off x="1119188" y="1604282"/>
            <a:ext cx="15111412" cy="7915275"/>
            <a:chOff x="1119188" y="1604282"/>
            <a:chExt cx="15111412" cy="791527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72F6DCB-5301-4102-8809-E5A29CDE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20625" y="1904319"/>
              <a:ext cx="3609975" cy="731519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889A27C-41AC-426A-A845-F46F74ED9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9188" y="1604282"/>
              <a:ext cx="8734425" cy="791527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E67CFC5-F188-40A7-B719-8029B6633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769" y="1604281"/>
            <a:ext cx="8274844" cy="77926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BA7A11-1D67-4D18-BA03-0B4676155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225" y="1620608"/>
            <a:ext cx="8053388" cy="80201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D86B860-DF7A-413F-8E23-B65E67255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1212" y="1620608"/>
            <a:ext cx="8017669" cy="80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3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14">
            <a:extLst>
              <a:ext uri="{FF2B5EF4-FFF2-40B4-BE49-F238E27FC236}">
                <a16:creationId xmlns:a16="http://schemas.microsoft.com/office/drawing/2014/main" id="{731FBAA6-8A19-42BD-86BE-CAB6C6A38372}"/>
              </a:ext>
            </a:extLst>
          </p:cNvPr>
          <p:cNvSpPr txBox="1"/>
          <p:nvPr/>
        </p:nvSpPr>
        <p:spPr>
          <a:xfrm>
            <a:off x="228600" y="38100"/>
            <a:ext cx="17907000" cy="1444957"/>
          </a:xfrm>
          <a:prstGeom prst="rect">
            <a:avLst/>
          </a:prstGeom>
          <a:noFill/>
        </p:spPr>
        <p:txBody>
          <a:bodyPr wrap="square" rtlCol="0"/>
          <a:lstStyle/>
          <a:p>
            <a:pPr algn="l"/>
            <a:r>
              <a:rPr lang="en-US" altLang="ko-KR" sz="7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masis MT Pro Black" panose="02040A04050005020304" pitchFamily="18" charset="0"/>
              </a:rPr>
              <a:t>04.Introduction to Works </a:t>
            </a:r>
            <a:r>
              <a:rPr lang="en-US" altLang="ko-KR" sz="5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masis MT Pro Black" panose="02040A04050005020304" pitchFamily="18" charset="0"/>
              </a:rPr>
              <a:t>–Posture</a:t>
            </a:r>
            <a:b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sz="5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masis MT Pro Black" panose="02040A040500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E48913-08C2-404F-B1AF-8B45A6273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375" y="1943100"/>
            <a:ext cx="3552825" cy="7553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58014D-C956-4952-864A-E1A1E2458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652587"/>
            <a:ext cx="9277350" cy="81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5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14">
            <a:extLst>
              <a:ext uri="{FF2B5EF4-FFF2-40B4-BE49-F238E27FC236}">
                <a16:creationId xmlns:a16="http://schemas.microsoft.com/office/drawing/2014/main" id="{731FBAA6-8A19-42BD-86BE-CAB6C6A38372}"/>
              </a:ext>
            </a:extLst>
          </p:cNvPr>
          <p:cNvSpPr txBox="1"/>
          <p:nvPr/>
        </p:nvSpPr>
        <p:spPr>
          <a:xfrm>
            <a:off x="0" y="38100"/>
            <a:ext cx="20116800" cy="1444957"/>
          </a:xfrm>
          <a:prstGeom prst="rect">
            <a:avLst/>
          </a:prstGeom>
          <a:noFill/>
        </p:spPr>
        <p:txBody>
          <a:bodyPr wrap="square" rtlCol="0"/>
          <a:lstStyle/>
          <a:p>
            <a:pPr algn="l"/>
            <a:r>
              <a:rPr lang="en-US" altLang="ko-KR" sz="7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masis MT Pro Black" panose="02040A04050005020304" pitchFamily="18" charset="0"/>
              </a:rPr>
              <a:t>04.Introduction to Works </a:t>
            </a:r>
            <a:r>
              <a:rPr lang="en-US" altLang="ko-KR" sz="5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masis MT Pro Black" panose="02040A04050005020304" pitchFamily="18" charset="0"/>
              </a:rPr>
              <a:t>–Delete History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9CBCF7-8C7B-436B-87DC-55D55876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075" y="1943100"/>
            <a:ext cx="3676650" cy="7543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846CE0-FE74-4DA3-ADB2-EA4A8F431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995487"/>
            <a:ext cx="9772650" cy="743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8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14">
            <a:extLst>
              <a:ext uri="{FF2B5EF4-FFF2-40B4-BE49-F238E27FC236}">
                <a16:creationId xmlns:a16="http://schemas.microsoft.com/office/drawing/2014/main" id="{731FBAA6-8A19-42BD-86BE-CAB6C6A38372}"/>
              </a:ext>
            </a:extLst>
          </p:cNvPr>
          <p:cNvSpPr txBox="1"/>
          <p:nvPr/>
        </p:nvSpPr>
        <p:spPr>
          <a:xfrm>
            <a:off x="228600" y="38100"/>
            <a:ext cx="17907000" cy="1444957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7600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 Black" panose="02040A04050005020304" pitchFamily="18" charset="0"/>
              </a:rPr>
              <a:t>05. Implementation video</a:t>
            </a:r>
          </a:p>
        </p:txBody>
      </p:sp>
      <p:pic>
        <p:nvPicPr>
          <p:cNvPr id="2" name="KakaoTalk_20210607_065335108">
            <a:hlinkClick r:id="" action="ppaction://media"/>
            <a:extLst>
              <a:ext uri="{FF2B5EF4-FFF2-40B4-BE49-F238E27FC236}">
                <a16:creationId xmlns:a16="http://schemas.microsoft.com/office/drawing/2014/main" id="{F871BDA6-A804-4046-BEF6-3FFB393E88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1257300"/>
            <a:ext cx="15621000" cy="877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8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2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AA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EF30899-DF9B-439C-8CDF-6CBB317C10E9}"/>
              </a:ext>
            </a:extLst>
          </p:cNvPr>
          <p:cNvGrpSpPr/>
          <p:nvPr/>
        </p:nvGrpSpPr>
        <p:grpSpPr>
          <a:xfrm>
            <a:off x="9065539" y="2552700"/>
            <a:ext cx="9079333" cy="8866449"/>
            <a:chOff x="9065539" y="2552700"/>
            <a:chExt cx="9079333" cy="8866449"/>
          </a:xfrm>
        </p:grpSpPr>
        <p:sp>
          <p:nvSpPr>
            <p:cNvPr id="3" name="Object 3"/>
            <p:cNvSpPr txBox="1"/>
            <p:nvPr/>
          </p:nvSpPr>
          <p:spPr>
            <a:xfrm>
              <a:off x="9065539" y="2552704"/>
              <a:ext cx="960224" cy="88664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800" u="sng" kern="0" spc="100" dirty="0">
                  <a:solidFill>
                    <a:schemeClr val="bg1"/>
                  </a:solidFill>
                  <a:latin typeface="Amasis MT Pro Black" panose="02040A04050005020304" pitchFamily="18" charset="0"/>
                  <a:cs typeface="여기어때 잘난체 OTF" pitchFamily="34" charset="0"/>
                </a:rPr>
                <a:t>1</a:t>
              </a:r>
            </a:p>
            <a:p>
              <a:pPr algn="just"/>
              <a:endParaRPr lang="en-US" sz="3800" u="sng" kern="0" spc="100" dirty="0">
                <a:solidFill>
                  <a:schemeClr val="bg1"/>
                </a:solidFill>
                <a:latin typeface="Amasis MT Pro Black" panose="02040A04050005020304" pitchFamily="18" charset="0"/>
                <a:cs typeface="여기어때 잘난체 OTF" pitchFamily="34" charset="0"/>
              </a:endParaRPr>
            </a:p>
            <a:p>
              <a:pPr algn="just"/>
              <a:r>
                <a:rPr lang="en-US" sz="3800" u="sng" kern="0" spc="100" dirty="0">
                  <a:solidFill>
                    <a:schemeClr val="bg1"/>
                  </a:solidFill>
                  <a:latin typeface="Amasis MT Pro Black" panose="02040A04050005020304" pitchFamily="18" charset="0"/>
                  <a:cs typeface="여기어때 잘난체 OTF" pitchFamily="34" charset="0"/>
                </a:rPr>
                <a:t>2</a:t>
              </a:r>
            </a:p>
            <a:p>
              <a:pPr algn="just"/>
              <a:endParaRPr lang="en-US" sz="3800" u="sng" kern="0" spc="100" dirty="0">
                <a:solidFill>
                  <a:schemeClr val="bg1"/>
                </a:solidFill>
                <a:latin typeface="Amasis MT Pro Black" panose="02040A04050005020304" pitchFamily="18" charset="0"/>
                <a:cs typeface="여기어때 잘난체 OTF" pitchFamily="34" charset="0"/>
              </a:endParaRPr>
            </a:p>
            <a:p>
              <a:pPr algn="just"/>
              <a:r>
                <a:rPr lang="en-US" sz="3800" u="sng" kern="0" spc="100" dirty="0">
                  <a:solidFill>
                    <a:schemeClr val="bg1"/>
                  </a:solidFill>
                  <a:latin typeface="Amasis MT Pro Black" panose="02040A04050005020304" pitchFamily="18" charset="0"/>
                  <a:cs typeface="여기어때 잘난체 OTF" pitchFamily="34" charset="0"/>
                </a:rPr>
                <a:t>3</a:t>
              </a:r>
            </a:p>
            <a:p>
              <a:pPr algn="just"/>
              <a:endParaRPr lang="en-US" sz="3800" u="sng" kern="0" spc="100" dirty="0">
                <a:solidFill>
                  <a:schemeClr val="bg1"/>
                </a:solidFill>
                <a:latin typeface="Amasis MT Pro Black" panose="02040A04050005020304" pitchFamily="18" charset="0"/>
                <a:cs typeface="여기어때 잘난체 OTF" pitchFamily="34" charset="0"/>
              </a:endParaRPr>
            </a:p>
            <a:p>
              <a:pPr algn="just"/>
              <a:r>
                <a:rPr lang="en-US" sz="3800" u="sng" kern="0" spc="100" dirty="0">
                  <a:solidFill>
                    <a:schemeClr val="bg1"/>
                  </a:solidFill>
                  <a:latin typeface="Amasis MT Pro Black" panose="02040A04050005020304" pitchFamily="18" charset="0"/>
                  <a:cs typeface="여기어때 잘난체 OTF" pitchFamily="34" charset="0"/>
                </a:rPr>
                <a:t>4</a:t>
              </a:r>
            </a:p>
            <a:p>
              <a:pPr algn="just"/>
              <a:endParaRPr lang="en-US" sz="3800" u="sng" kern="0" spc="100" dirty="0">
                <a:solidFill>
                  <a:schemeClr val="bg1"/>
                </a:solidFill>
                <a:latin typeface="Amasis MT Pro Black" panose="02040A04050005020304" pitchFamily="18" charset="0"/>
                <a:cs typeface="여기어때 잘난체 OTF" pitchFamily="34" charset="0"/>
              </a:endParaRPr>
            </a:p>
            <a:p>
              <a:pPr algn="just"/>
              <a:endParaRPr lang="en-US" sz="3800" u="sng" kern="0" spc="100" dirty="0">
                <a:solidFill>
                  <a:schemeClr val="bg1"/>
                </a:solidFill>
                <a:latin typeface="Amasis MT Pro Black" panose="02040A04050005020304" pitchFamily="18" charset="0"/>
                <a:cs typeface="여기어때 잘난체 OTF" pitchFamily="34" charset="0"/>
              </a:endParaRPr>
            </a:p>
            <a:p>
              <a:pPr algn="just"/>
              <a:r>
                <a:rPr lang="en-US" sz="3800" u="sng" kern="0" spc="100" dirty="0">
                  <a:solidFill>
                    <a:schemeClr val="bg1"/>
                  </a:solidFill>
                  <a:latin typeface="Amasis MT Pro Black" panose="02040A04050005020304" pitchFamily="18" charset="0"/>
                  <a:cs typeface="여기어때 잘난체 OTF" pitchFamily="34" charset="0"/>
                </a:rPr>
                <a:t>5</a:t>
              </a:r>
            </a:p>
            <a:p>
              <a:pPr algn="just"/>
              <a:endParaRPr lang="en-US" sz="3800" u="sng" kern="0" spc="100" dirty="0">
                <a:solidFill>
                  <a:schemeClr val="bg1"/>
                </a:solidFill>
                <a:latin typeface="Amasis MT Pro Black" panose="02040A04050005020304" pitchFamily="18" charset="0"/>
                <a:cs typeface="여기어때 잘난체 OTF" pitchFamily="34" charset="0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9839072" y="2552700"/>
              <a:ext cx="8305800" cy="709890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800" kern="0" spc="100" dirty="0">
                  <a:solidFill>
                    <a:schemeClr val="bg1"/>
                  </a:solidFill>
                  <a:latin typeface="Amasis MT Pro Black" panose="02040A04050005020304" pitchFamily="18" charset="0"/>
                  <a:cs typeface="여기어때 잘난체 OTF" pitchFamily="34" charset="0"/>
                </a:rPr>
                <a:t>Introduce Team</a:t>
              </a:r>
            </a:p>
            <a:p>
              <a:pPr algn="just"/>
              <a:endParaRPr lang="en-US" sz="3800" kern="0" spc="100" dirty="0">
                <a:solidFill>
                  <a:schemeClr val="bg1"/>
                </a:solidFill>
                <a:latin typeface="Amasis MT Pro Black" panose="02040A04050005020304" pitchFamily="18" charset="0"/>
                <a:cs typeface="여기어때 잘난체 OTF" pitchFamily="34" charset="0"/>
              </a:endParaRPr>
            </a:p>
            <a:p>
              <a:pPr algn="just"/>
              <a:r>
                <a:rPr lang="en-US" altLang="ko-KR" sz="3800" b="0" i="0" dirty="0">
                  <a:solidFill>
                    <a:schemeClr val="bg1"/>
                  </a:solidFill>
                  <a:effectLst/>
                  <a:latin typeface="Amasis MT Pro Black" panose="02040A04050005020304" pitchFamily="18" charset="0"/>
                </a:rPr>
                <a:t>Background of subject selection</a:t>
              </a:r>
            </a:p>
            <a:p>
              <a:pPr algn="just"/>
              <a:endParaRPr lang="en-US" sz="3800" kern="0" spc="100" dirty="0">
                <a:solidFill>
                  <a:schemeClr val="bg1"/>
                </a:solidFill>
                <a:latin typeface="Amasis MT Pro Black" panose="02040A04050005020304" pitchFamily="18" charset="0"/>
                <a:cs typeface="여기어때 잘난체 OTF" pitchFamily="34" charset="0"/>
              </a:endParaRPr>
            </a:p>
            <a:p>
              <a:pPr algn="just"/>
              <a:r>
                <a:rPr lang="en-US" altLang="ko-KR" sz="3800" b="0" i="0">
                  <a:solidFill>
                    <a:schemeClr val="bg1"/>
                  </a:solidFill>
                  <a:effectLst/>
                  <a:latin typeface="Amasis MT Pro Black" panose="02040A04050005020304" pitchFamily="18" charset="0"/>
                </a:rPr>
                <a:t>Introduction of app</a:t>
              </a:r>
              <a:endParaRPr lang="en-US" altLang="ko-KR" sz="3800" b="0" i="0" dirty="0">
                <a:solidFill>
                  <a:schemeClr val="bg1"/>
                </a:solidFill>
                <a:effectLst/>
                <a:latin typeface="Amasis MT Pro Black" panose="02040A04050005020304" pitchFamily="18" charset="0"/>
              </a:endParaRPr>
            </a:p>
            <a:p>
              <a:pPr algn="just"/>
              <a:endParaRPr lang="en-US" sz="3800" kern="0" spc="100" dirty="0">
                <a:solidFill>
                  <a:schemeClr val="bg1"/>
                </a:solidFill>
                <a:latin typeface="Amasis MT Pro Black" panose="02040A04050005020304" pitchFamily="18" charset="0"/>
                <a:cs typeface="여기어때 잘난체 OTF" pitchFamily="34" charset="0"/>
              </a:endParaRPr>
            </a:p>
            <a:p>
              <a:r>
                <a:rPr lang="en-US" altLang="ko-KR" sz="3800" dirty="0">
                  <a:solidFill>
                    <a:schemeClr val="bg1"/>
                  </a:solidFill>
                  <a:latin typeface="Amasis MT Pro Black" panose="02040A04050005020304" pitchFamily="18" charset="0"/>
                </a:rPr>
                <a:t>Introduction to source code for features</a:t>
              </a:r>
            </a:p>
            <a:p>
              <a:endParaRPr lang="en-US" sz="3800" kern="0" spc="100" dirty="0">
                <a:solidFill>
                  <a:schemeClr val="bg1"/>
                </a:solidFill>
                <a:latin typeface="Amasis MT Pro Black" panose="02040A04050005020304" pitchFamily="18" charset="0"/>
                <a:cs typeface="여기어때 잘난체 OTF" pitchFamily="34" charset="0"/>
              </a:endParaRPr>
            </a:p>
            <a:p>
              <a:r>
                <a:rPr lang="en-US" altLang="ko-KR" sz="3800" dirty="0">
                  <a:solidFill>
                    <a:schemeClr val="bg1"/>
                  </a:solidFill>
                  <a:latin typeface="Amasis MT Pro Black" panose="02040A04050005020304" pitchFamily="18" charset="0"/>
                </a:rPr>
                <a:t>Implementation video</a:t>
              </a:r>
            </a:p>
          </p:txBody>
        </p:sp>
      </p:grpSp>
      <p:grpSp>
        <p:nvGrpSpPr>
          <p:cNvPr id="1002" name="그룹 1002"/>
          <p:cNvGrpSpPr/>
          <p:nvPr/>
        </p:nvGrpSpPr>
        <p:grpSpPr>
          <a:xfrm>
            <a:off x="943141" y="838132"/>
            <a:ext cx="475103" cy="383066"/>
            <a:chOff x="943141" y="838132"/>
            <a:chExt cx="475103" cy="38306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sp>
        <p:nvSpPr>
          <p:cNvPr id="19" name="Object 19"/>
          <p:cNvSpPr txBox="1"/>
          <p:nvPr/>
        </p:nvSpPr>
        <p:spPr>
          <a:xfrm>
            <a:off x="5749694" y="961095"/>
            <a:ext cx="5935812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endParaRPr lang="en-US" dirty="0">
              <a:latin typeface="Amasis MT Pro Black" panose="02040A04050005020304" pitchFamily="18" charset="0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E453BD4-358B-4CA5-B6B7-80BF95A14542}"/>
              </a:ext>
            </a:extLst>
          </p:cNvPr>
          <p:cNvGrpSpPr/>
          <p:nvPr/>
        </p:nvGrpSpPr>
        <p:grpSpPr>
          <a:xfrm>
            <a:off x="641780" y="3025083"/>
            <a:ext cx="7596847" cy="2781586"/>
            <a:chOff x="641780" y="3025083"/>
            <a:chExt cx="7596847" cy="2781586"/>
          </a:xfrm>
        </p:grpSpPr>
        <p:sp>
          <p:nvSpPr>
            <p:cNvPr id="2" name="Object 2"/>
            <p:cNvSpPr txBox="1"/>
            <p:nvPr/>
          </p:nvSpPr>
          <p:spPr>
            <a:xfrm>
              <a:off x="2080158" y="4480331"/>
              <a:ext cx="5094571" cy="1326338"/>
            </a:xfrm>
            <a:prstGeom prst="rect">
              <a:avLst/>
            </a:prstGeom>
            <a:noFill/>
            <a:ln>
              <a:solidFill>
                <a:srgbClr val="FDAAA2"/>
              </a:solidFill>
            </a:ln>
          </p:spPr>
          <p:txBody>
            <a:bodyPr wrap="square" rtlCol="0"/>
            <a:lstStyle/>
            <a:p>
              <a:pPr algn="just"/>
              <a:r>
                <a:rPr lang="en-US" sz="5800" kern="0" spc="100" dirty="0">
                  <a:solidFill>
                    <a:schemeClr val="bg1"/>
                  </a:solidFill>
                  <a:latin typeface="Cooper Black" panose="0208090404030B020404" pitchFamily="18" charset="0"/>
                  <a:cs typeface="여기어때 잘난체 OTF" pitchFamily="34" charset="0"/>
                </a:rPr>
                <a:t>CONTENTS</a:t>
              </a:r>
              <a:endParaRPr lang="en-US" dirty="0">
                <a:solidFill>
                  <a:schemeClr val="bg1"/>
                </a:solidFill>
                <a:latin typeface="Cooper Black" panose="0208090404030B020404" pitchFamily="18" charset="0"/>
              </a:endParaRPr>
            </a:p>
          </p:txBody>
        </p:sp>
        <p:grpSp>
          <p:nvGrpSpPr>
            <p:cNvPr id="1001" name="그룹 1001"/>
            <p:cNvGrpSpPr/>
            <p:nvPr/>
          </p:nvGrpSpPr>
          <p:grpSpPr>
            <a:xfrm>
              <a:off x="1600200" y="5408362"/>
              <a:ext cx="5753897" cy="45719"/>
              <a:chOff x="2155672" y="5105292"/>
              <a:chExt cx="4399465" cy="37566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2155672" y="5105292"/>
                <a:ext cx="4399465" cy="3756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41780" y="3025083"/>
              <a:ext cx="1683404" cy="2383280"/>
              <a:chOff x="549750" y="2722012"/>
              <a:chExt cx="1683404" cy="238328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49750" y="2722012"/>
                <a:ext cx="1683404" cy="238328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555223" y="3062648"/>
              <a:ext cx="1683404" cy="2383280"/>
              <a:chOff x="6463193" y="2759577"/>
              <a:chExt cx="1683404" cy="238328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463193" y="2759577"/>
                <a:ext cx="1683404" cy="2383280"/>
              </a:xfrm>
              <a:prstGeom prst="rect">
                <a:avLst/>
              </a:prstGeom>
            </p:spPr>
          </p:pic>
        </p:grpSp>
      </p:grpSp>
      <p:sp>
        <p:nvSpPr>
          <p:cNvPr id="23" name="Object 14">
            <a:extLst>
              <a:ext uri="{FF2B5EF4-FFF2-40B4-BE49-F238E27FC236}">
                <a16:creationId xmlns:a16="http://schemas.microsoft.com/office/drawing/2014/main" id="{ABF3B956-610E-4B51-818B-80A4BC0D5D69}"/>
              </a:ext>
            </a:extLst>
          </p:cNvPr>
          <p:cNvSpPr txBox="1"/>
          <p:nvPr/>
        </p:nvSpPr>
        <p:spPr>
          <a:xfrm>
            <a:off x="13716000" y="900375"/>
            <a:ext cx="4063339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800" kern="0" spc="1200" dirty="0">
                <a:solidFill>
                  <a:srgbClr val="00B050"/>
                </a:solidFill>
                <a:latin typeface="Amasis MT Pro Black" panose="02040A04050005020304" pitchFamily="18" charset="0"/>
                <a:cs typeface="에스코어 드림 6 Bold" pitchFamily="34" charset="0"/>
              </a:rPr>
              <a:t>13Team</a:t>
            </a:r>
            <a:endParaRPr lang="en-US" dirty="0">
              <a:solidFill>
                <a:srgbClr val="00B050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24" name="Object 13">
            <a:extLst>
              <a:ext uri="{FF2B5EF4-FFF2-40B4-BE49-F238E27FC236}">
                <a16:creationId xmlns:a16="http://schemas.microsoft.com/office/drawing/2014/main" id="{974E57EF-14BD-4B14-BAB5-7D663B82A209}"/>
              </a:ext>
            </a:extLst>
          </p:cNvPr>
          <p:cNvSpPr txBox="1"/>
          <p:nvPr/>
        </p:nvSpPr>
        <p:spPr>
          <a:xfrm>
            <a:off x="6858000" y="934106"/>
            <a:ext cx="5705656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200" dirty="0">
                <a:solidFill>
                  <a:srgbClr val="00B050"/>
                </a:solidFill>
                <a:latin typeface="Amasis MT Pro Black" panose="02040A04050005020304" pitchFamily="18" charset="0"/>
                <a:cs typeface="에스코어 드림 6 Bold" pitchFamily="34" charset="0"/>
              </a:rPr>
              <a:t>Open Source Project</a:t>
            </a:r>
            <a:endParaRPr lang="en-US" dirty="0">
              <a:solidFill>
                <a:srgbClr val="00B050"/>
              </a:solidFill>
              <a:latin typeface="Amasis MT Pro Black" panose="02040A040500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187128" y="123272"/>
            <a:ext cx="9820991" cy="14449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7600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 Black" panose="02040A04050005020304" pitchFamily="18" charset="0"/>
                <a:cs typeface="G마켓 산스 Bold" pitchFamily="34" charset="0"/>
              </a:rPr>
              <a:t>01.Introduce Team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masis MT Pro Black" panose="02040A04050005020304" pitchFamily="18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CB2B95-40F1-43A1-81CF-7652DC8FE662}"/>
              </a:ext>
            </a:extLst>
          </p:cNvPr>
          <p:cNvGrpSpPr/>
          <p:nvPr/>
        </p:nvGrpSpPr>
        <p:grpSpPr>
          <a:xfrm>
            <a:off x="908424" y="4009040"/>
            <a:ext cx="16925028" cy="5467614"/>
            <a:chOff x="908424" y="4009040"/>
            <a:chExt cx="16925028" cy="5467614"/>
          </a:xfrm>
        </p:grpSpPr>
        <p:sp>
          <p:nvSpPr>
            <p:cNvPr id="15" name="Object 15"/>
            <p:cNvSpPr txBox="1"/>
            <p:nvPr/>
          </p:nvSpPr>
          <p:spPr>
            <a:xfrm>
              <a:off x="908424" y="7170841"/>
              <a:ext cx="4424999" cy="57141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000" dirty="0">
                  <a:solidFill>
                    <a:srgbClr val="2D3447"/>
                  </a:solidFill>
                  <a:latin typeface="Amasis MT Pro Black" panose="02040A04050005020304" pitchFamily="18" charset="0"/>
                  <a:cs typeface="여기어때 잘난체 OTF" pitchFamily="34" charset="0"/>
                </a:rPr>
                <a:t>Kim Jeong hong</a:t>
              </a:r>
              <a:endParaRPr lang="en-US" dirty="0">
                <a:latin typeface="Amasis MT Pro Black" panose="02040A04050005020304" pitchFamily="18" charset="0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ACB5D1C-9AEF-4AF1-A8BF-22C144A472E4}"/>
                </a:ext>
              </a:extLst>
            </p:cNvPr>
            <p:cNvGrpSpPr/>
            <p:nvPr/>
          </p:nvGrpSpPr>
          <p:grpSpPr>
            <a:xfrm>
              <a:off x="1164339" y="4009040"/>
              <a:ext cx="16669113" cy="5467614"/>
              <a:chOff x="1164339" y="4009040"/>
              <a:chExt cx="16669113" cy="5467614"/>
            </a:xfrm>
          </p:grpSpPr>
          <p:grpSp>
            <p:nvGrpSpPr>
              <p:cNvPr id="1001" name="그룹 1001"/>
              <p:cNvGrpSpPr/>
              <p:nvPr/>
            </p:nvGrpSpPr>
            <p:grpSpPr>
              <a:xfrm>
                <a:off x="13950286" y="4043355"/>
                <a:ext cx="3029537" cy="2898675"/>
                <a:chOff x="13950286" y="4043355"/>
                <a:chExt cx="3029537" cy="2898675"/>
              </a:xfrm>
            </p:grpSpPr>
            <p:pic>
              <p:nvPicPr>
                <p:cNvPr id="3" name="Object 2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3950286" y="4043355"/>
                  <a:ext cx="3029537" cy="2898675"/>
                </a:xfrm>
                <a:prstGeom prst="rect">
                  <a:avLst/>
                </a:prstGeom>
              </p:spPr>
            </p:pic>
          </p:grpSp>
          <p:grpSp>
            <p:nvGrpSpPr>
              <p:cNvPr id="1002" name="그룹 1002"/>
              <p:cNvGrpSpPr/>
              <p:nvPr/>
            </p:nvGrpSpPr>
            <p:grpSpPr>
              <a:xfrm>
                <a:off x="10105339" y="4043355"/>
                <a:ext cx="3029537" cy="2898675"/>
                <a:chOff x="10105339" y="4043355"/>
                <a:chExt cx="3029537" cy="2898675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0105339" y="4043355"/>
                  <a:ext cx="3029537" cy="2898675"/>
                </a:xfrm>
                <a:prstGeom prst="rect">
                  <a:avLst/>
                </a:prstGeom>
              </p:spPr>
            </p:pic>
          </p:grpSp>
          <p:grpSp>
            <p:nvGrpSpPr>
              <p:cNvPr id="1003" name="그룹 1003"/>
              <p:cNvGrpSpPr/>
              <p:nvPr/>
            </p:nvGrpSpPr>
            <p:grpSpPr>
              <a:xfrm>
                <a:off x="5933725" y="4043355"/>
                <a:ext cx="3029537" cy="2898675"/>
                <a:chOff x="5933725" y="4043355"/>
                <a:chExt cx="3029537" cy="2898675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933725" y="4043355"/>
                  <a:ext cx="3029537" cy="2898675"/>
                </a:xfrm>
                <a:prstGeom prst="rect">
                  <a:avLst/>
                </a:prstGeom>
              </p:spPr>
            </p:pic>
          </p:grpSp>
          <p:sp>
            <p:nvSpPr>
              <p:cNvPr id="16" name="Object 16"/>
              <p:cNvSpPr txBox="1"/>
              <p:nvPr/>
            </p:nvSpPr>
            <p:spPr>
              <a:xfrm>
                <a:off x="1526993" y="7917085"/>
                <a:ext cx="3394057" cy="372212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2000" dirty="0">
                    <a:solidFill>
                      <a:srgbClr val="2D3447"/>
                    </a:solidFill>
                    <a:latin typeface="Amasis MT Pro Black" panose="02040A04050005020304" pitchFamily="18" charset="0"/>
                    <a:cs typeface="여기어때 잘난체 OTF" pitchFamily="34" charset="0"/>
                  </a:rPr>
                  <a:t>2016039100</a:t>
                </a:r>
                <a:endParaRPr lang="en-US" dirty="0">
                  <a:latin typeface="Amasis MT Pro Black" panose="02040A04050005020304" pitchFamily="18" charset="0"/>
                </a:endParaRPr>
              </a:p>
            </p:txBody>
          </p:sp>
          <p:sp>
            <p:nvSpPr>
              <p:cNvPr id="17" name="Object 17"/>
              <p:cNvSpPr txBox="1"/>
              <p:nvPr/>
            </p:nvSpPr>
            <p:spPr>
              <a:xfrm>
                <a:off x="1164339" y="8480279"/>
                <a:ext cx="3998473" cy="934500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500" dirty="0">
                    <a:solidFill>
                      <a:srgbClr val="2D3447"/>
                    </a:solidFill>
                    <a:latin typeface="Arial Rounded MT Bold" panose="020F0704030504030204" pitchFamily="34" charset="0"/>
                    <a:cs typeface="여기어때 잘난체 OTF" pitchFamily="34" charset="0"/>
                  </a:rPr>
                  <a:t>Layout Implementation</a:t>
                </a:r>
              </a:p>
              <a:p>
                <a:pPr algn="ctr"/>
                <a:r>
                  <a:rPr lang="en-US" sz="1500" dirty="0">
                    <a:solidFill>
                      <a:srgbClr val="2D3447"/>
                    </a:solidFill>
                    <a:latin typeface="Arial Rounded MT Bold" panose="020F0704030504030204" pitchFamily="34" charset="0"/>
                    <a:cs typeface="여기어때 잘난체 OTF" pitchFamily="34" charset="0"/>
                  </a:rPr>
                  <a:t>Data and Table Implementation</a:t>
                </a:r>
              </a:p>
              <a:p>
                <a:pPr algn="ctr"/>
                <a:r>
                  <a:rPr lang="en-US" sz="1500" dirty="0">
                    <a:solidFill>
                      <a:srgbClr val="2D3447"/>
                    </a:solidFill>
                    <a:latin typeface="Arial Rounded MT Bold" panose="020F0704030504030204" pitchFamily="34" charset="0"/>
                    <a:cs typeface="여기어때 잘난체 OTF" pitchFamily="34" charset="0"/>
                  </a:rPr>
                  <a:t>Testing and complementing</a:t>
                </a:r>
                <a:endParaRPr lang="en-US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8" name="Object 18"/>
              <p:cNvSpPr txBox="1"/>
              <p:nvPr/>
            </p:nvSpPr>
            <p:spPr>
              <a:xfrm>
                <a:off x="5402184" y="7212182"/>
                <a:ext cx="4020563" cy="571415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3000" dirty="0">
                    <a:solidFill>
                      <a:srgbClr val="2D3447"/>
                    </a:solidFill>
                    <a:latin typeface="Amasis MT Pro Black" panose="02040A04050005020304" pitchFamily="18" charset="0"/>
                    <a:cs typeface="여기어때 잘난체 OTF" pitchFamily="34" charset="0"/>
                  </a:rPr>
                  <a:t>Kang Deok gyu</a:t>
                </a:r>
                <a:endParaRPr lang="en-US" dirty="0">
                  <a:latin typeface="Amasis MT Pro Black" panose="02040A04050005020304" pitchFamily="18" charset="0"/>
                </a:endParaRPr>
              </a:p>
            </p:txBody>
          </p:sp>
          <p:sp>
            <p:nvSpPr>
              <p:cNvPr id="19" name="Object 19"/>
              <p:cNvSpPr txBox="1"/>
              <p:nvPr/>
            </p:nvSpPr>
            <p:spPr>
              <a:xfrm>
                <a:off x="10008964" y="7232716"/>
                <a:ext cx="3297404" cy="571415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3000" dirty="0">
                    <a:solidFill>
                      <a:srgbClr val="2D3447"/>
                    </a:solidFill>
                    <a:latin typeface="Amasis MT Pro Black" panose="02040A04050005020304" pitchFamily="18" charset="0"/>
                    <a:cs typeface="여기어때 잘난체 OTF" pitchFamily="34" charset="0"/>
                  </a:rPr>
                  <a:t>Oh Jae woo</a:t>
                </a:r>
                <a:endParaRPr lang="en-US" dirty="0">
                  <a:latin typeface="Amasis MT Pro Black" panose="02040A04050005020304" pitchFamily="18" charset="0"/>
                </a:endParaRPr>
              </a:p>
            </p:txBody>
          </p:sp>
          <p:grpSp>
            <p:nvGrpSpPr>
              <p:cNvPr id="1009" name="그룹 1009"/>
              <p:cNvGrpSpPr/>
              <p:nvPr/>
            </p:nvGrpSpPr>
            <p:grpSpPr>
              <a:xfrm>
                <a:off x="9535477" y="4309517"/>
                <a:ext cx="1363388" cy="947938"/>
                <a:chOff x="9535477" y="4309517"/>
                <a:chExt cx="1363388" cy="947938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9549714" y="4309517"/>
                  <a:ext cx="1300503" cy="947938"/>
                  <a:chOff x="9549714" y="4309517"/>
                  <a:chExt cx="1300503" cy="947938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 rot="9660000">
                    <a:off x="8934887" y="3861869"/>
                    <a:ext cx="2609524" cy="1904762"/>
                  </a:xfrm>
                  <a:prstGeom prst="rect">
                    <a:avLst/>
                  </a:prstGeom>
                </p:spPr>
              </p:pic>
              <p:pic>
                <p:nvPicPr>
                  <p:cNvPr id="34" name="Object 33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9660000">
                    <a:off x="9549714" y="4309517"/>
                    <a:ext cx="1300503" cy="94793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6" name="Object 36"/>
                <p:cNvSpPr txBox="1"/>
                <p:nvPr/>
              </p:nvSpPr>
              <p:spPr>
                <a:xfrm rot="20760000">
                  <a:off x="9535477" y="4440117"/>
                  <a:ext cx="1363388" cy="778630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  <a:latin typeface="Arial Rounded MT Bold" panose="020F0704030504030204" pitchFamily="34" charset="0"/>
                      <a:cs typeface="블랙빈_싱글즈 L_Pro" pitchFamily="34" charset="0"/>
                    </a:rPr>
                    <a:t>member</a:t>
                  </a:r>
                  <a:endParaRPr lang="en-US" dirty="0"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1011" name="그룹 1011"/>
              <p:cNvGrpSpPr/>
              <p:nvPr/>
            </p:nvGrpSpPr>
            <p:grpSpPr>
              <a:xfrm>
                <a:off x="5589263" y="4156911"/>
                <a:ext cx="1300503" cy="947938"/>
                <a:chOff x="5589263" y="4156911"/>
                <a:chExt cx="1300503" cy="947938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9660000">
                  <a:off x="4974436" y="3709263"/>
                  <a:ext cx="2609524" cy="1904762"/>
                </a:xfrm>
                <a:prstGeom prst="rect">
                  <a:avLst/>
                </a:prstGeom>
              </p:spPr>
            </p:pic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9660000">
                  <a:off x="5589263" y="4156911"/>
                  <a:ext cx="1300503" cy="947938"/>
                </a:xfrm>
                <a:prstGeom prst="rect">
                  <a:avLst/>
                </a:prstGeom>
              </p:spPr>
            </p:pic>
          </p:grpSp>
          <p:sp>
            <p:nvSpPr>
              <p:cNvPr id="42" name="Object 42"/>
              <p:cNvSpPr txBox="1"/>
              <p:nvPr/>
            </p:nvSpPr>
            <p:spPr>
              <a:xfrm rot="-840000">
                <a:off x="5709258" y="4282971"/>
                <a:ext cx="1159358" cy="684540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rial Rounded MT Bold" panose="020F0704030504030204" pitchFamily="34" charset="0"/>
                    <a:cs typeface="블랙빈_싱글즈 L_Pro" pitchFamily="34" charset="0"/>
                  </a:rPr>
                  <a:t>member</a:t>
                </a:r>
                <a:endParaRPr lang="en-US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3" name="Object 43"/>
              <p:cNvSpPr txBox="1"/>
              <p:nvPr/>
            </p:nvSpPr>
            <p:spPr>
              <a:xfrm>
                <a:off x="13788428" y="7254722"/>
                <a:ext cx="3442730" cy="571415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3000" dirty="0">
                    <a:solidFill>
                      <a:srgbClr val="2D3447"/>
                    </a:solidFill>
                    <a:latin typeface="Amasis MT Pro Black" panose="02040A04050005020304" pitchFamily="18" charset="0"/>
                    <a:cs typeface="여기어때 잘난체 OTF" pitchFamily="34" charset="0"/>
                  </a:rPr>
                  <a:t>Lee Min ji</a:t>
                </a:r>
                <a:endParaRPr lang="en-US" dirty="0">
                  <a:latin typeface="Amasis MT Pro Black" panose="02040A04050005020304" pitchFamily="18" charset="0"/>
                </a:endParaRPr>
              </a:p>
            </p:txBody>
          </p:sp>
          <p:grpSp>
            <p:nvGrpSpPr>
              <p:cNvPr id="1012" name="그룹 1012"/>
              <p:cNvGrpSpPr/>
              <p:nvPr/>
            </p:nvGrpSpPr>
            <p:grpSpPr>
              <a:xfrm>
                <a:off x="13416060" y="4229234"/>
                <a:ext cx="1494776" cy="974735"/>
                <a:chOff x="13416060" y="4229234"/>
                <a:chExt cx="1494776" cy="974735"/>
              </a:xfrm>
            </p:grpSpPr>
            <p:grpSp>
              <p:nvGrpSpPr>
                <p:cNvPr id="1013" name="그룹 1013"/>
                <p:cNvGrpSpPr/>
                <p:nvPr/>
              </p:nvGrpSpPr>
              <p:grpSpPr>
                <a:xfrm>
                  <a:off x="13503171" y="4229234"/>
                  <a:ext cx="1300503" cy="947938"/>
                  <a:chOff x="13503171" y="4229234"/>
                  <a:chExt cx="1300503" cy="947938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 rot="9660000">
                    <a:off x="12888345" y="3781586"/>
                    <a:ext cx="2609524" cy="1904762"/>
                  </a:xfrm>
                  <a:prstGeom prst="rect">
                    <a:avLst/>
                  </a:prstGeom>
                </p:spPr>
              </p:pic>
              <p:pic>
                <p:nvPicPr>
                  <p:cNvPr id="47" name="Object 46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9660000">
                    <a:off x="13503171" y="4229234"/>
                    <a:ext cx="1300503" cy="94793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9" name="Object 49"/>
                <p:cNvSpPr txBox="1"/>
                <p:nvPr/>
              </p:nvSpPr>
              <p:spPr>
                <a:xfrm rot="20760000">
                  <a:off x="13416060" y="4350304"/>
                  <a:ext cx="1494776" cy="853665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  <a:latin typeface="Arial Rounded MT Bold" panose="020F0704030504030204" pitchFamily="34" charset="0"/>
                      <a:cs typeface="블랙빈_싱글즈 L_Pro" pitchFamily="34" charset="0"/>
                    </a:rPr>
                    <a:t>member</a:t>
                  </a:r>
                  <a:endParaRPr lang="en-US" dirty="0"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1014" name="그룹 1014"/>
              <p:cNvGrpSpPr/>
              <p:nvPr/>
            </p:nvGrpSpPr>
            <p:grpSpPr>
              <a:xfrm>
                <a:off x="1695917" y="4043355"/>
                <a:ext cx="3029537" cy="2898675"/>
                <a:chOff x="1695917" y="4043355"/>
                <a:chExt cx="3029537" cy="2898675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695917" y="4043355"/>
                  <a:ext cx="3029537" cy="2898675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2310614" y="4554387"/>
                <a:ext cx="1838884" cy="1999584"/>
                <a:chOff x="2310614" y="4554387"/>
                <a:chExt cx="1838884" cy="1999584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310614" y="4554387"/>
                  <a:ext cx="1838884" cy="1999584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396727" y="4009040"/>
                <a:ext cx="1300503" cy="947938"/>
                <a:chOff x="1396727" y="4009040"/>
                <a:chExt cx="1300503" cy="947938"/>
              </a:xfrm>
            </p:grpSpPr>
            <p:grpSp>
              <p:nvGrpSpPr>
                <p:cNvPr id="1017" name="그룹 1017"/>
                <p:cNvGrpSpPr/>
                <p:nvPr/>
              </p:nvGrpSpPr>
              <p:grpSpPr>
                <a:xfrm>
                  <a:off x="1396727" y="4009040"/>
                  <a:ext cx="1300503" cy="947938"/>
                  <a:chOff x="1396727" y="4009040"/>
                  <a:chExt cx="1300503" cy="947938"/>
                </a:xfrm>
              </p:grpSpPr>
              <p:pic>
                <p:nvPicPr>
                  <p:cNvPr id="59" name="Object 58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 rot="9660000">
                    <a:off x="781901" y="3561393"/>
                    <a:ext cx="2609524" cy="1904762"/>
                  </a:xfrm>
                  <a:prstGeom prst="rect">
                    <a:avLst/>
                  </a:prstGeom>
                </p:spPr>
              </p:pic>
              <p:pic>
                <p:nvPicPr>
                  <p:cNvPr id="60" name="Object 59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9660000">
                    <a:off x="1396727" y="4009040"/>
                    <a:ext cx="1300503" cy="94793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2" name="Object 62"/>
                <p:cNvSpPr txBox="1"/>
                <p:nvPr/>
              </p:nvSpPr>
              <p:spPr>
                <a:xfrm rot="20760000">
                  <a:off x="1487866" y="4205436"/>
                  <a:ext cx="1130592" cy="540118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  <a:latin typeface="Arial Rounded MT Bold" panose="020F0704030504030204" pitchFamily="34" charset="0"/>
                      <a:cs typeface="블랙빈_싱글즈 L_Pro" pitchFamily="34" charset="0"/>
                    </a:rPr>
                    <a:t>leader</a:t>
                  </a:r>
                  <a:endParaRPr lang="en-US" dirty="0"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1018" name="그룹 1018"/>
              <p:cNvGrpSpPr/>
              <p:nvPr/>
            </p:nvGrpSpPr>
            <p:grpSpPr>
              <a:xfrm>
                <a:off x="6650674" y="4712481"/>
                <a:ext cx="1711182" cy="1891236"/>
                <a:chOff x="6650674" y="4712481"/>
                <a:chExt cx="1711182" cy="1891236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650674" y="4712481"/>
                  <a:ext cx="1711182" cy="1891236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14564649" y="4785543"/>
                <a:ext cx="1831702" cy="1764149"/>
                <a:chOff x="14564649" y="4785543"/>
                <a:chExt cx="1831702" cy="1764149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4564649" y="4785543"/>
                  <a:ext cx="1831702" cy="1764149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0831661" y="4611778"/>
                <a:ext cx="1796591" cy="1953596"/>
                <a:chOff x="10831661" y="4611778"/>
                <a:chExt cx="1796591" cy="1953596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831661" y="4611778"/>
                  <a:ext cx="1796591" cy="1953596"/>
                </a:xfrm>
                <a:prstGeom prst="rect">
                  <a:avLst/>
                </a:prstGeom>
              </p:spPr>
            </p:pic>
          </p:grpSp>
          <p:sp>
            <p:nvSpPr>
              <p:cNvPr id="73" name="Object 73"/>
              <p:cNvSpPr txBox="1"/>
              <p:nvPr/>
            </p:nvSpPr>
            <p:spPr>
              <a:xfrm>
                <a:off x="5825669" y="7958426"/>
                <a:ext cx="3394057" cy="372212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altLang="ko-KR" sz="2000" dirty="0">
                    <a:latin typeface="Amasis MT Pro Black" panose="02040A04050005020304" pitchFamily="18" charset="0"/>
                  </a:rPr>
                  <a:t>2017068005</a:t>
                </a:r>
              </a:p>
              <a:p>
                <a:pPr algn="ctr"/>
                <a:endParaRPr lang="en-US" sz="2000" dirty="0">
                  <a:latin typeface="Amasis MT Pro Black" panose="02040A04050005020304" pitchFamily="18" charset="0"/>
                </a:endParaRPr>
              </a:p>
            </p:txBody>
          </p:sp>
          <p:sp>
            <p:nvSpPr>
              <p:cNvPr id="74" name="Object 74"/>
              <p:cNvSpPr txBox="1"/>
              <p:nvPr/>
            </p:nvSpPr>
            <p:spPr>
              <a:xfrm>
                <a:off x="5161158" y="8496225"/>
                <a:ext cx="4723078" cy="934500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500" dirty="0">
                    <a:solidFill>
                      <a:srgbClr val="2D3447"/>
                    </a:solidFill>
                    <a:latin typeface="Arial Rounded MT Bold" panose="020F0704030504030204" pitchFamily="34" charset="0"/>
                    <a:cs typeface="여기어때 잘난체 OTF" pitchFamily="34" charset="0"/>
                  </a:rPr>
                  <a:t>Layout Implementation</a:t>
                </a:r>
              </a:p>
              <a:p>
                <a:pPr algn="ctr"/>
                <a:r>
                  <a:rPr lang="en-US" sz="1500" dirty="0">
                    <a:solidFill>
                      <a:srgbClr val="2D3447"/>
                    </a:solidFill>
                    <a:latin typeface="Arial Rounded MT Bold" panose="020F0704030504030204" pitchFamily="34" charset="0"/>
                    <a:cs typeface="여기어때 잘난체 OTF" pitchFamily="34" charset="0"/>
                  </a:rPr>
                  <a:t>Document Management</a:t>
                </a:r>
              </a:p>
              <a:p>
                <a:pPr algn="ctr"/>
                <a:r>
                  <a:rPr lang="en-US" sz="1500" dirty="0">
                    <a:solidFill>
                      <a:srgbClr val="2D3447"/>
                    </a:solidFill>
                    <a:latin typeface="Arial Rounded MT Bold" panose="020F0704030504030204" pitchFamily="34" charset="0"/>
                    <a:cs typeface="여기어때 잘난체 OTF" pitchFamily="34" charset="0"/>
                  </a:rPr>
                  <a:t>button functionality Implementation</a:t>
                </a:r>
                <a:endParaRPr lang="en-US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5" name="Object 75"/>
              <p:cNvSpPr txBox="1"/>
              <p:nvPr/>
            </p:nvSpPr>
            <p:spPr>
              <a:xfrm>
                <a:off x="10008119" y="7931018"/>
                <a:ext cx="3394057" cy="372212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 fontAlgn="base"/>
                <a:r>
                  <a:rPr lang="en-US" altLang="ko-KR" sz="2000" dirty="0">
                    <a:latin typeface="Amasis MT Pro Black" panose="02040A04050005020304" pitchFamily="18" charset="0"/>
                  </a:rPr>
                  <a:t>2017038104</a:t>
                </a:r>
              </a:p>
            </p:txBody>
          </p:sp>
          <p:sp>
            <p:nvSpPr>
              <p:cNvPr id="76" name="Object 76"/>
              <p:cNvSpPr txBox="1"/>
              <p:nvPr/>
            </p:nvSpPr>
            <p:spPr>
              <a:xfrm>
                <a:off x="9653573" y="8542154"/>
                <a:ext cx="3998473" cy="934500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500" dirty="0">
                    <a:solidFill>
                      <a:srgbClr val="2D3447"/>
                    </a:solidFill>
                    <a:latin typeface="Arial Rounded MT Bold" panose="020F0704030504030204" pitchFamily="34" charset="0"/>
                    <a:cs typeface="여기어때 잘난체 OTF" pitchFamily="34" charset="0"/>
                  </a:rPr>
                  <a:t>Layout Implementation</a:t>
                </a:r>
              </a:p>
              <a:p>
                <a:pPr algn="ctr"/>
                <a:r>
                  <a:rPr lang="en-US" sz="1500" dirty="0">
                    <a:solidFill>
                      <a:srgbClr val="2D3447"/>
                    </a:solidFill>
                    <a:latin typeface="Arial Rounded MT Bold" panose="020F0704030504030204" pitchFamily="34" charset="0"/>
                    <a:cs typeface="여기어때 잘난체 OTF" pitchFamily="34" charset="0"/>
                  </a:rPr>
                  <a:t>Data and Table Implementation</a:t>
                </a:r>
              </a:p>
              <a:p>
                <a:pPr algn="ctr"/>
                <a:r>
                  <a:rPr lang="en-US" sz="1500" dirty="0">
                    <a:solidFill>
                      <a:srgbClr val="2D3447"/>
                    </a:solidFill>
                    <a:latin typeface="Arial Rounded MT Bold" panose="020F0704030504030204" pitchFamily="34" charset="0"/>
                    <a:cs typeface="여기어때 잘난체 OTF" pitchFamily="34" charset="0"/>
                  </a:rPr>
                  <a:t>Testing and complementing</a:t>
                </a:r>
                <a:endParaRPr lang="en-US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7" name="Object 77"/>
              <p:cNvSpPr txBox="1"/>
              <p:nvPr/>
            </p:nvSpPr>
            <p:spPr>
              <a:xfrm>
                <a:off x="13903380" y="8000966"/>
                <a:ext cx="3394057" cy="372212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2000" dirty="0">
                    <a:solidFill>
                      <a:srgbClr val="2D3447"/>
                    </a:solidFill>
                    <a:latin typeface="Amasis MT Pro Black" panose="02040A04050005020304" pitchFamily="18" charset="0"/>
                    <a:cs typeface="여기어때 잘난체 OTF" pitchFamily="34" charset="0"/>
                  </a:rPr>
                  <a:t>2018038094</a:t>
                </a:r>
                <a:endParaRPr lang="en-US" dirty="0">
                  <a:latin typeface="Amasis MT Pro Black" panose="02040A04050005020304" pitchFamily="18" charset="0"/>
                </a:endParaRPr>
              </a:p>
            </p:txBody>
          </p:sp>
          <p:sp>
            <p:nvSpPr>
              <p:cNvPr id="78" name="Object 78"/>
              <p:cNvSpPr txBox="1"/>
              <p:nvPr/>
            </p:nvSpPr>
            <p:spPr>
              <a:xfrm>
                <a:off x="12954000" y="8510347"/>
                <a:ext cx="4879452" cy="934500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500" dirty="0">
                    <a:solidFill>
                      <a:srgbClr val="2D3447"/>
                    </a:solidFill>
                    <a:latin typeface="Arial Rounded MT Bold" panose="020F0704030504030204" pitchFamily="34" charset="0"/>
                    <a:cs typeface="여기어때 잘난체 OTF" pitchFamily="34" charset="0"/>
                  </a:rPr>
                  <a:t>Layout Implementation</a:t>
                </a:r>
              </a:p>
              <a:p>
                <a:pPr algn="ctr"/>
                <a:r>
                  <a:rPr lang="en-US" sz="1500" dirty="0">
                    <a:solidFill>
                      <a:srgbClr val="2D3447"/>
                    </a:solidFill>
                    <a:latin typeface="Arial Rounded MT Bold" panose="020F0704030504030204" pitchFamily="34" charset="0"/>
                    <a:cs typeface="여기어때 잘난체 OTF" pitchFamily="34" charset="0"/>
                  </a:rPr>
                  <a:t>button functionality Implementation</a:t>
                </a:r>
              </a:p>
              <a:p>
                <a:pPr algn="ctr"/>
                <a:r>
                  <a:rPr lang="en-US" sz="1500" dirty="0">
                    <a:solidFill>
                      <a:srgbClr val="2D3447"/>
                    </a:solidFill>
                    <a:latin typeface="Arial Rounded MT Bold" panose="020F0704030504030204" pitchFamily="34" charset="0"/>
                    <a:cs typeface="여기어때 잘난체 OTF" pitchFamily="34" charset="0"/>
                  </a:rPr>
                  <a:t>Testing and complenting</a:t>
                </a:r>
                <a:endParaRPr lang="en-US" dirty="0">
                  <a:latin typeface="Arial Rounded MT Bold" panose="020F0704030504030204" pitchFamily="34" charset="0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E6AB42B-F044-4F1F-A18F-849035CF1321}"/>
              </a:ext>
            </a:extLst>
          </p:cNvPr>
          <p:cNvGrpSpPr/>
          <p:nvPr/>
        </p:nvGrpSpPr>
        <p:grpSpPr>
          <a:xfrm>
            <a:off x="6454753" y="1929091"/>
            <a:ext cx="6096000" cy="852209"/>
            <a:chOff x="6454753" y="1929091"/>
            <a:chExt cx="6096000" cy="8522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696133-15BB-479B-B92D-36BDFF265543}"/>
                </a:ext>
              </a:extLst>
            </p:cNvPr>
            <p:cNvSpPr txBox="1"/>
            <p:nvPr/>
          </p:nvSpPr>
          <p:spPr>
            <a:xfrm>
              <a:off x="6650674" y="1929091"/>
              <a:ext cx="590007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500" kern="0" spc="-100" dirty="0">
                  <a:solidFill>
                    <a:srgbClr val="EC524B"/>
                  </a:solidFill>
                  <a:latin typeface="Amasis MT Pro Black" panose="02040A04050005020304" pitchFamily="18" charset="0"/>
                  <a:cs typeface="에스코어 드림 6 Bold" pitchFamily="34" charset="0"/>
                </a:rPr>
                <a:t>Team Member Role</a:t>
              </a:r>
              <a:endParaRPr lang="en-US" altLang="ko-KR" sz="4500" dirty="0">
                <a:latin typeface="Amasis MT Pro Black" panose="02040A04050005020304" pitchFamily="18" charset="0"/>
              </a:endParaRPr>
            </a:p>
          </p:txBody>
        </p:sp>
        <p:grpSp>
          <p:nvGrpSpPr>
            <p:cNvPr id="64" name="그룹 1006">
              <a:extLst>
                <a:ext uri="{FF2B5EF4-FFF2-40B4-BE49-F238E27FC236}">
                  <a16:creationId xmlns:a16="http://schemas.microsoft.com/office/drawing/2014/main" id="{10B75455-424C-4E2A-ADB6-E24D2D347A1B}"/>
                </a:ext>
              </a:extLst>
            </p:cNvPr>
            <p:cNvGrpSpPr/>
            <p:nvPr/>
          </p:nvGrpSpPr>
          <p:grpSpPr>
            <a:xfrm>
              <a:off x="6454753" y="2656675"/>
              <a:ext cx="6096000" cy="124625"/>
              <a:chOff x="7160028" y="5763620"/>
              <a:chExt cx="4399465" cy="37566"/>
            </a:xfrm>
          </p:grpSpPr>
          <p:pic>
            <p:nvPicPr>
              <p:cNvPr id="66" name="Object 20">
                <a:extLst>
                  <a:ext uri="{FF2B5EF4-FFF2-40B4-BE49-F238E27FC236}">
                    <a16:creationId xmlns:a16="http://schemas.microsoft.com/office/drawing/2014/main" id="{A53E02E1-DF45-44F2-8B0F-194EF41B6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7160028" y="5763620"/>
                <a:ext cx="4399465" cy="375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14">
            <a:extLst>
              <a:ext uri="{FF2B5EF4-FFF2-40B4-BE49-F238E27FC236}">
                <a16:creationId xmlns:a16="http://schemas.microsoft.com/office/drawing/2014/main" id="{731FBAA6-8A19-42BD-86BE-CAB6C6A38372}"/>
              </a:ext>
            </a:extLst>
          </p:cNvPr>
          <p:cNvSpPr txBox="1"/>
          <p:nvPr/>
        </p:nvSpPr>
        <p:spPr>
          <a:xfrm>
            <a:off x="228600" y="38100"/>
            <a:ext cx="17907000" cy="14449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7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masis MT Pro Black" panose="02040A04050005020304" pitchFamily="18" charset="0"/>
              </a:rPr>
              <a:t>02.Background of subject selection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E2E8B2-9B03-4C68-930E-8EAE2721878E}"/>
              </a:ext>
            </a:extLst>
          </p:cNvPr>
          <p:cNvSpPr txBox="1"/>
          <p:nvPr/>
        </p:nvSpPr>
        <p:spPr>
          <a:xfrm>
            <a:off x="2262045" y="4245560"/>
            <a:ext cx="472629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500" dirty="0" err="1">
                <a:ln w="0"/>
                <a:solidFill>
                  <a:srgbClr val="EC524B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Cooper Black" panose="0208090404030B020404" pitchFamily="18" charset="0"/>
              </a:rPr>
              <a:t>KeyWord</a:t>
            </a:r>
            <a:endParaRPr lang="ko-KR" altLang="en-US" sz="7500" dirty="0">
              <a:ln w="0"/>
              <a:solidFill>
                <a:srgbClr val="EC524B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Cooper Black" panose="0208090404030B020404" pitchFamily="18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78388BA-F6E8-4EB0-9552-773DC30DF436}"/>
              </a:ext>
            </a:extLst>
          </p:cNvPr>
          <p:cNvGrpSpPr/>
          <p:nvPr/>
        </p:nvGrpSpPr>
        <p:grpSpPr>
          <a:xfrm>
            <a:off x="8839200" y="3667436"/>
            <a:ext cx="7736192" cy="2402741"/>
            <a:chOff x="8646808" y="3821072"/>
            <a:chExt cx="7736192" cy="240274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3E5DC7A-B333-443E-B6E9-10DED51B8363}"/>
                </a:ext>
              </a:extLst>
            </p:cNvPr>
            <p:cNvSpPr/>
            <p:nvPr/>
          </p:nvSpPr>
          <p:spPr>
            <a:xfrm>
              <a:off x="8646808" y="4063187"/>
              <a:ext cx="762000" cy="762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78608DC-D9A7-4661-A81F-A2E83ED8F41F}"/>
                </a:ext>
              </a:extLst>
            </p:cNvPr>
            <p:cNvSpPr/>
            <p:nvPr/>
          </p:nvSpPr>
          <p:spPr>
            <a:xfrm>
              <a:off x="8646808" y="5330309"/>
              <a:ext cx="762000" cy="762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529CA19-880B-42E8-99D6-BD18956E6FE9}"/>
                </a:ext>
              </a:extLst>
            </p:cNvPr>
            <p:cNvCxnSpPr/>
            <p:nvPr/>
          </p:nvCxnSpPr>
          <p:spPr>
            <a:xfrm>
              <a:off x="8646808" y="4956690"/>
              <a:ext cx="6477000" cy="0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C389DC00-007C-43CF-B9D1-60041BD4AEFF}"/>
                </a:ext>
              </a:extLst>
            </p:cNvPr>
            <p:cNvCxnSpPr>
              <a:cxnSpLocks/>
            </p:cNvCxnSpPr>
            <p:nvPr/>
          </p:nvCxnSpPr>
          <p:spPr>
            <a:xfrm>
              <a:off x="8646808" y="6223813"/>
              <a:ext cx="7736192" cy="0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600732-6F48-4FA0-9A73-BB9D6041FF98}"/>
                </a:ext>
              </a:extLst>
            </p:cNvPr>
            <p:cNvSpPr txBox="1"/>
            <p:nvPr/>
          </p:nvSpPr>
          <p:spPr>
            <a:xfrm>
              <a:off x="9753600" y="3924300"/>
              <a:ext cx="4797147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500" b="0" i="0" dirty="0">
                  <a:solidFill>
                    <a:srgbClr val="002060"/>
                  </a:solidFill>
                  <a:effectLst/>
                  <a:latin typeface="Cooper Black" panose="0208090404030B020404" pitchFamily="18" charset="0"/>
                </a:rPr>
                <a:t>Daily Record</a:t>
              </a:r>
              <a:endParaRPr lang="ko-KR" altLang="en-US" sz="5500" dirty="0">
                <a:solidFill>
                  <a:srgbClr val="002060"/>
                </a:solidFill>
                <a:latin typeface="Cooper Black" panose="0208090404030B020404" pitchFamily="18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A9BFA16-B055-4F3E-8FE4-A8FAA432E264}"/>
                </a:ext>
              </a:extLst>
            </p:cNvPr>
            <p:cNvSpPr txBox="1"/>
            <p:nvPr/>
          </p:nvSpPr>
          <p:spPr>
            <a:xfrm>
              <a:off x="9677400" y="5143500"/>
              <a:ext cx="62326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6000" b="0" i="0" dirty="0">
                  <a:solidFill>
                    <a:srgbClr val="002060"/>
                  </a:solidFill>
                  <a:effectLst/>
                  <a:latin typeface="Cooper Black" panose="0208090404030B020404" pitchFamily="18" charset="0"/>
                </a:rPr>
                <a:t>Record by Type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F1D9C97-346D-42AF-BCB4-3E5B348C6ACD}"/>
                </a:ext>
              </a:extLst>
            </p:cNvPr>
            <p:cNvGrpSpPr/>
            <p:nvPr/>
          </p:nvGrpSpPr>
          <p:grpSpPr>
            <a:xfrm>
              <a:off x="8684908" y="3821072"/>
              <a:ext cx="685800" cy="762000"/>
              <a:chOff x="6096000" y="6438900"/>
              <a:chExt cx="685800" cy="762000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29E9E1EE-5BE2-4B4A-9034-C9E16C21AF74}"/>
                  </a:ext>
                </a:extLst>
              </p:cNvPr>
              <p:cNvCxnSpPr/>
              <p:nvPr/>
            </p:nvCxnSpPr>
            <p:spPr>
              <a:xfrm>
                <a:off x="6096000" y="6438900"/>
                <a:ext cx="306694" cy="762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846707AF-8600-4768-B4CA-D58AE20D82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2694" y="6438900"/>
                <a:ext cx="379106" cy="762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E629AF2-E496-4805-A1FD-C36C68650051}"/>
                </a:ext>
              </a:extLst>
            </p:cNvPr>
            <p:cNvGrpSpPr/>
            <p:nvPr/>
          </p:nvGrpSpPr>
          <p:grpSpPr>
            <a:xfrm>
              <a:off x="8701743" y="5143500"/>
              <a:ext cx="685800" cy="762000"/>
              <a:chOff x="6096000" y="6438900"/>
              <a:chExt cx="685800" cy="762000"/>
            </a:xfrm>
          </p:grpSpPr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2A188DF-2728-49D2-99B3-E430EB21F55D}"/>
                  </a:ext>
                </a:extLst>
              </p:cNvPr>
              <p:cNvCxnSpPr/>
              <p:nvPr/>
            </p:nvCxnSpPr>
            <p:spPr>
              <a:xfrm>
                <a:off x="6096000" y="6438900"/>
                <a:ext cx="306694" cy="762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702E5193-EC0D-4C7A-9EA9-2B3334D4D2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2694" y="6438900"/>
                <a:ext cx="379106" cy="762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" name="그룹 1001">
            <a:extLst>
              <a:ext uri="{FF2B5EF4-FFF2-40B4-BE49-F238E27FC236}">
                <a16:creationId xmlns:a16="http://schemas.microsoft.com/office/drawing/2014/main" id="{43D4514F-922E-416E-A104-541C99EBE073}"/>
              </a:ext>
            </a:extLst>
          </p:cNvPr>
          <p:cNvGrpSpPr/>
          <p:nvPr/>
        </p:nvGrpSpPr>
        <p:grpSpPr>
          <a:xfrm flipH="1">
            <a:off x="130188" y="5755491"/>
            <a:ext cx="7924800" cy="4531509"/>
            <a:chOff x="8517191" y="2870696"/>
            <a:chExt cx="6171429" cy="3537058"/>
          </a:xfrm>
        </p:grpSpPr>
        <p:pic>
          <p:nvPicPr>
            <p:cNvPr id="88" name="Object 2">
              <a:extLst>
                <a:ext uri="{FF2B5EF4-FFF2-40B4-BE49-F238E27FC236}">
                  <a16:creationId xmlns:a16="http://schemas.microsoft.com/office/drawing/2014/main" id="{D408A348-1BD0-4418-9735-C61271B38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50000"/>
            </a:blip>
            <a:stretch>
              <a:fillRect/>
            </a:stretch>
          </p:blipFill>
          <p:spPr>
            <a:xfrm>
              <a:off x="8517191" y="2870696"/>
              <a:ext cx="6171429" cy="3537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196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14">
            <a:extLst>
              <a:ext uri="{FF2B5EF4-FFF2-40B4-BE49-F238E27FC236}">
                <a16:creationId xmlns:a16="http://schemas.microsoft.com/office/drawing/2014/main" id="{731FBAA6-8A19-42BD-86BE-CAB6C6A38372}"/>
              </a:ext>
            </a:extLst>
          </p:cNvPr>
          <p:cNvSpPr txBox="1"/>
          <p:nvPr/>
        </p:nvSpPr>
        <p:spPr>
          <a:xfrm>
            <a:off x="228600" y="38100"/>
            <a:ext cx="17907000" cy="14449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7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masis MT Pro Black" panose="02040A04050005020304" pitchFamily="18" charset="0"/>
              </a:rPr>
              <a:t>03.Introduction to Works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2BF49C-4849-48DE-A5C3-474982A94DCF}"/>
              </a:ext>
            </a:extLst>
          </p:cNvPr>
          <p:cNvSpPr/>
          <p:nvPr/>
        </p:nvSpPr>
        <p:spPr>
          <a:xfrm>
            <a:off x="1295400" y="3009900"/>
            <a:ext cx="10134600" cy="396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dirty="0">
                <a:solidFill>
                  <a:schemeClr val="tx1"/>
                </a:solidFill>
                <a:latin typeface="Amasis MT Pro Black" panose="02040A04050005020304" pitchFamily="18" charset="0"/>
              </a:rPr>
              <a:t>Count by type and provide a line graph.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dirty="0">
                <a:solidFill>
                  <a:schemeClr val="tx1"/>
                </a:solidFill>
                <a:latin typeface="Amasis MT Pro Black" panose="02040A04050005020304" pitchFamily="18" charset="0"/>
              </a:rPr>
              <a:t>Guide your posture to the right posture.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dirty="0">
                <a:solidFill>
                  <a:schemeClr val="tx1"/>
                </a:solidFill>
                <a:latin typeface="Amasis MT Pro Black" panose="02040A04050005020304" pitchFamily="18" charset="0"/>
              </a:rPr>
              <a:t>Use apps to manage conveniently</a:t>
            </a:r>
            <a:br>
              <a:rPr lang="en-US" altLang="ko-KR" sz="3500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endParaRPr lang="ko-KR" altLang="en-US" sz="3500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C5609A-E407-4119-8EE1-1EB10E4D8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1943100"/>
            <a:ext cx="3667125" cy="76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8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14">
            <a:extLst>
              <a:ext uri="{FF2B5EF4-FFF2-40B4-BE49-F238E27FC236}">
                <a16:creationId xmlns:a16="http://schemas.microsoft.com/office/drawing/2014/main" id="{731FBAA6-8A19-42BD-86BE-CAB6C6A38372}"/>
              </a:ext>
            </a:extLst>
          </p:cNvPr>
          <p:cNvSpPr txBox="1"/>
          <p:nvPr/>
        </p:nvSpPr>
        <p:spPr>
          <a:xfrm>
            <a:off x="228600" y="38100"/>
            <a:ext cx="19583400" cy="1444957"/>
          </a:xfrm>
          <a:prstGeom prst="rect">
            <a:avLst/>
          </a:prstGeom>
          <a:noFill/>
        </p:spPr>
        <p:txBody>
          <a:bodyPr wrap="square" rtlCol="0"/>
          <a:lstStyle/>
          <a:p>
            <a:pPr algn="l"/>
            <a:r>
              <a:rPr lang="en-US" altLang="ko-KR" sz="7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masis MT Pro Black" panose="02040A04050005020304" pitchFamily="18" charset="0"/>
              </a:rPr>
              <a:t>04.Source code for features </a:t>
            </a:r>
            <a:r>
              <a:rPr lang="en-US" altLang="ko-KR" sz="5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masis MT Pro Black" panose="02040A04050005020304" pitchFamily="18" charset="0"/>
              </a:rPr>
              <a:t>- Main UI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C5609A-E407-4119-8EE1-1EB10E4D8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437" y="1866900"/>
            <a:ext cx="3667125" cy="76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60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14">
            <a:extLst>
              <a:ext uri="{FF2B5EF4-FFF2-40B4-BE49-F238E27FC236}">
                <a16:creationId xmlns:a16="http://schemas.microsoft.com/office/drawing/2014/main" id="{731FBAA6-8A19-42BD-86BE-CAB6C6A38372}"/>
              </a:ext>
            </a:extLst>
          </p:cNvPr>
          <p:cNvSpPr txBox="1"/>
          <p:nvPr/>
        </p:nvSpPr>
        <p:spPr>
          <a:xfrm>
            <a:off x="228600" y="38100"/>
            <a:ext cx="19812000" cy="14449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7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masis MT Pro Black" panose="02040A04050005020304" pitchFamily="18" charset="0"/>
              </a:rPr>
              <a:t>04.Introduction to Works </a:t>
            </a:r>
            <a:r>
              <a:rPr lang="en-US" altLang="ko-KR" sz="5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masis MT Pro Black" panose="02040A04050005020304" pitchFamily="18" charset="0"/>
              </a:rPr>
              <a:t>–Training Start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3BE3C1-CBB5-4A08-B784-8794EDB5E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075" y="1952624"/>
            <a:ext cx="3667125" cy="75914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9F66A5-6427-4AA9-B784-FAE415EC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07" y="1952624"/>
            <a:ext cx="9444038" cy="78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68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14">
            <a:extLst>
              <a:ext uri="{FF2B5EF4-FFF2-40B4-BE49-F238E27FC236}">
                <a16:creationId xmlns:a16="http://schemas.microsoft.com/office/drawing/2014/main" id="{731FBAA6-8A19-42BD-86BE-CAB6C6A38372}"/>
              </a:ext>
            </a:extLst>
          </p:cNvPr>
          <p:cNvSpPr txBox="1"/>
          <p:nvPr/>
        </p:nvSpPr>
        <p:spPr>
          <a:xfrm>
            <a:off x="228600" y="38100"/>
            <a:ext cx="19812000" cy="14449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7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masis MT Pro Black" panose="02040A04050005020304" pitchFamily="18" charset="0"/>
              </a:rPr>
              <a:t>04.Introduction to Works </a:t>
            </a:r>
            <a:r>
              <a:rPr lang="en-US" altLang="ko-KR" sz="5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masis MT Pro Black" panose="02040A04050005020304" pitchFamily="18" charset="0"/>
              </a:rPr>
              <a:t>–Training Start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E70BF5-ED53-4C39-9A13-9F86DB954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1962145"/>
            <a:ext cx="3619500" cy="76819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DBBAA4-5B7E-47E1-9CFF-A51ABB0F6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769263"/>
            <a:ext cx="10410825" cy="806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5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14">
            <a:extLst>
              <a:ext uri="{FF2B5EF4-FFF2-40B4-BE49-F238E27FC236}">
                <a16:creationId xmlns:a16="http://schemas.microsoft.com/office/drawing/2014/main" id="{731FBAA6-8A19-42BD-86BE-CAB6C6A38372}"/>
              </a:ext>
            </a:extLst>
          </p:cNvPr>
          <p:cNvSpPr txBox="1"/>
          <p:nvPr/>
        </p:nvSpPr>
        <p:spPr>
          <a:xfrm>
            <a:off x="228600" y="38100"/>
            <a:ext cx="19812000" cy="14449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7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masis MT Pro Black" panose="02040A04050005020304" pitchFamily="18" charset="0"/>
              </a:rPr>
              <a:t>04.Introduction to Works </a:t>
            </a:r>
            <a:r>
              <a:rPr lang="en-US" altLang="ko-KR" sz="5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masis MT Pro Black" panose="02040A04050005020304" pitchFamily="18" charset="0"/>
              </a:rPr>
              <a:t>–Training Start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E70BF5-ED53-4C39-9A13-9F86DB954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9475" y="1962147"/>
            <a:ext cx="3619500" cy="77724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4AD42CD-318C-4532-9F9C-0768DAF8C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8975" y="1976435"/>
            <a:ext cx="3619500" cy="7667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BF49E14-9AE3-46AF-97A9-F7FB4D7F6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1790700"/>
            <a:ext cx="8772525" cy="750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14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439</Words>
  <Application>Microsoft Office PowerPoint</Application>
  <PresentationFormat>사용자 지정</PresentationFormat>
  <Paragraphs>128</Paragraphs>
  <Slides>17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맑은 고딕</vt:lpstr>
      <vt:lpstr>Amasis MT Pro Black</vt:lpstr>
      <vt:lpstr>Arial</vt:lpstr>
      <vt:lpstr>Arial Rounded MT Bold</vt:lpstr>
      <vt:lpstr>Calibri</vt:lpstr>
      <vt:lpstr>Cooper Black</vt:lpstr>
      <vt:lpstr>Roboto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Kim JungHong</cp:lastModifiedBy>
  <cp:revision>12</cp:revision>
  <dcterms:created xsi:type="dcterms:W3CDTF">2021-06-06T18:41:41Z</dcterms:created>
  <dcterms:modified xsi:type="dcterms:W3CDTF">2021-06-07T21:32:59Z</dcterms:modified>
</cp:coreProperties>
</file>